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sldIdLst>
    <p:sldId id="256" r:id="rId2"/>
    <p:sldId id="260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</p:sldIdLst>
  <p:sldSz cx="9144000" cy="5143500" type="screen16x9"/>
  <p:notesSz cx="6858000" cy="9144000"/>
  <p:embeddedFontLst>
    <p:embeddedFont>
      <p:font typeface="DM Sans" pitchFamily="2" charset="0"/>
      <p:regular r:id="rId19"/>
      <p:bold r:id="rId20"/>
      <p:italic r:id="rId21"/>
      <p:boldItalic r:id="rId22"/>
    </p:embeddedFont>
    <p:embeddedFont>
      <p:font typeface="Krona On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5F9C9D-64FF-45E7-A4F0-AA67A3732EDF}">
  <a:tblStyle styleId="{6D5F9C9D-64FF-45E7-A4F0-AA67A3732E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1" d="100"/>
          <a:sy n="171" d="100"/>
        </p:scale>
        <p:origin x="20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This project represents a comprehensive hospital management system designed to streamline patient care, staff coordination, and administrative tasks. Our goal was to create a real-world applicable database with a focus on scalability and usability.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AC4BEC4D-EACA-1752-4D58-90CB668DB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6773BF22-4B6D-1CEB-1C56-1D2BBAD926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664FBC3F-D776-5BC0-822E-928945E135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We chose this DELETE to test cascade effects and constraints (e.g., no linked </a:t>
            </a:r>
            <a:r>
              <a:rPr lang="en-US" dirty="0" err="1"/>
              <a:t>insurance_claim</a:t>
            </a:r>
            <a:r>
              <a:rPr lang="en-US" dirty="0"/>
              <a:t> records). It simulates clearing outdated financial data, ensuring referential integrity holds</a:t>
            </a:r>
          </a:p>
        </p:txBody>
      </p:sp>
    </p:spTree>
    <p:extLst>
      <p:ext uri="{BB962C8B-B14F-4D97-AF65-F5344CB8AC3E}">
        <p14:creationId xmlns:p14="http://schemas.microsoft.com/office/powerpoint/2010/main" val="810646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C6C53EEC-EF91-D3FB-0854-7D26DC25E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F8385BC3-71B9-6E18-EE91-D563A54BED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FD2A84BD-238D-F175-803A-FF9B9C9C88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Query 5 tests multi-table joins and aggregation, critical for hospital budgeting. Query 9 showcases conditional logic, addressing real-world decision-making (e.g., insurance follow-ups).</a:t>
            </a:r>
          </a:p>
        </p:txBody>
      </p:sp>
    </p:spTree>
    <p:extLst>
      <p:ext uri="{BB962C8B-B14F-4D97-AF65-F5344CB8AC3E}">
        <p14:creationId xmlns:p14="http://schemas.microsoft.com/office/powerpoint/2010/main" val="3477967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A2C7BE2E-F103-6D22-5E4F-7A816FE5A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44D7FDD3-0ADE-6004-597A-60372181C8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AE07CAB5-274B-C464-CA39-9A4341118B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Each table serves a distinct purpose: patient is the central hub, while auxiliary tables like </a:t>
            </a:r>
            <a:r>
              <a:rPr lang="en-US" dirty="0" err="1"/>
              <a:t>insurance_claim</a:t>
            </a:r>
            <a:r>
              <a:rPr lang="en-US" dirty="0"/>
              <a:t> and </a:t>
            </a:r>
            <a:r>
              <a:rPr lang="en-US" dirty="0" err="1"/>
              <a:t>laboratory_test</a:t>
            </a:r>
            <a:r>
              <a:rPr lang="en-US" dirty="0"/>
              <a:t> add depth. We used ENUMs (e.g., sex, </a:t>
            </a:r>
            <a:r>
              <a:rPr lang="en-US" dirty="0" err="1"/>
              <a:t>blood_type</a:t>
            </a:r>
            <a:r>
              <a:rPr lang="en-US" dirty="0"/>
              <a:t>) for data consistency and </a:t>
            </a:r>
            <a:r>
              <a:rPr lang="en-US" dirty="0" err="1"/>
              <a:t>NULLable</a:t>
            </a:r>
            <a:r>
              <a:rPr lang="en-US" dirty="0"/>
              <a:t> fields (e.g., email) for flexibility.</a:t>
            </a:r>
          </a:p>
        </p:txBody>
      </p:sp>
    </p:spTree>
    <p:extLst>
      <p:ext uri="{BB962C8B-B14F-4D97-AF65-F5344CB8AC3E}">
        <p14:creationId xmlns:p14="http://schemas.microsoft.com/office/powerpoint/2010/main" val="689413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09FD56F4-E54B-15DA-0084-B6956F83A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4ECD1C2B-A6F7-DBDB-12E5-2B679C1748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2F071130-A35E-73DF-146E-10487518C2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Each table serves a distinct purpose: patient is the central hub, while auxiliary tables like </a:t>
            </a:r>
            <a:r>
              <a:rPr lang="en-US" dirty="0" err="1"/>
              <a:t>insurance_claim</a:t>
            </a:r>
            <a:r>
              <a:rPr lang="en-US" dirty="0"/>
              <a:t> and </a:t>
            </a:r>
            <a:r>
              <a:rPr lang="en-US" dirty="0" err="1"/>
              <a:t>laboratory_test</a:t>
            </a:r>
            <a:r>
              <a:rPr lang="en-US" dirty="0"/>
              <a:t> add depth. We used ENUMs (e.g., sex, </a:t>
            </a:r>
            <a:r>
              <a:rPr lang="en-US" dirty="0" err="1"/>
              <a:t>blood_type</a:t>
            </a:r>
            <a:r>
              <a:rPr lang="en-US" dirty="0"/>
              <a:t>) for data consistency and </a:t>
            </a:r>
            <a:r>
              <a:rPr lang="en-US" dirty="0" err="1"/>
              <a:t>NULLable</a:t>
            </a:r>
            <a:r>
              <a:rPr lang="en-US" dirty="0"/>
              <a:t> fields (e.g., email) for flexibility.</a:t>
            </a:r>
          </a:p>
        </p:txBody>
      </p:sp>
    </p:spTree>
    <p:extLst>
      <p:ext uri="{BB962C8B-B14F-4D97-AF65-F5344CB8AC3E}">
        <p14:creationId xmlns:p14="http://schemas.microsoft.com/office/powerpoint/2010/main" val="2497327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1FF7E465-679E-2DF5-6FF9-1993923F4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061FC49D-9334-1FF1-92CE-120B8C9919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2B795C5D-4C2D-72E2-0D53-56FF5051B7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Each table serves a distinct purpose: patient is the central hub, while auxiliary tables like </a:t>
            </a:r>
            <a:r>
              <a:rPr lang="en-US" dirty="0" err="1"/>
              <a:t>insurance_claim</a:t>
            </a:r>
            <a:r>
              <a:rPr lang="en-US" dirty="0"/>
              <a:t> and </a:t>
            </a:r>
            <a:r>
              <a:rPr lang="en-US" dirty="0" err="1"/>
              <a:t>laboratory_test</a:t>
            </a:r>
            <a:r>
              <a:rPr lang="en-US" dirty="0"/>
              <a:t> add depth. We used ENUMs (e.g., sex, </a:t>
            </a:r>
            <a:r>
              <a:rPr lang="en-US" dirty="0" err="1"/>
              <a:t>blood_type</a:t>
            </a:r>
            <a:r>
              <a:rPr lang="en-US" dirty="0"/>
              <a:t>) for data consistency and </a:t>
            </a:r>
            <a:r>
              <a:rPr lang="en-US" dirty="0" err="1"/>
              <a:t>NULLable</a:t>
            </a:r>
            <a:r>
              <a:rPr lang="en-US" dirty="0"/>
              <a:t> fields (e.g., email) for flexibility.</a:t>
            </a:r>
          </a:p>
        </p:txBody>
      </p:sp>
    </p:spTree>
    <p:extLst>
      <p:ext uri="{BB962C8B-B14F-4D97-AF65-F5344CB8AC3E}">
        <p14:creationId xmlns:p14="http://schemas.microsoft.com/office/powerpoint/2010/main" val="2082167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9356834C-D42D-A26E-47C0-3B108C54B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E45E6121-6FDE-FAF6-E01E-FC72FC3274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5B738C4F-4929-70A9-59DA-0AC52FAFB7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Each table serves a distinct purpose: patient is the central hub, while auxiliary tables like </a:t>
            </a:r>
            <a:r>
              <a:rPr lang="en-US" dirty="0" err="1"/>
              <a:t>insurance_claim</a:t>
            </a:r>
            <a:r>
              <a:rPr lang="en-US" dirty="0"/>
              <a:t> and </a:t>
            </a:r>
            <a:r>
              <a:rPr lang="en-US" dirty="0" err="1"/>
              <a:t>laboratory_test</a:t>
            </a:r>
            <a:r>
              <a:rPr lang="en-US" dirty="0"/>
              <a:t> add depth. We used ENUMs (e.g., sex, </a:t>
            </a:r>
            <a:r>
              <a:rPr lang="en-US" dirty="0" err="1"/>
              <a:t>blood_type</a:t>
            </a:r>
            <a:r>
              <a:rPr lang="en-US" dirty="0"/>
              <a:t>) for data consistency and </a:t>
            </a:r>
            <a:r>
              <a:rPr lang="en-US" dirty="0" err="1"/>
              <a:t>NULLable</a:t>
            </a:r>
            <a:r>
              <a:rPr lang="en-US" dirty="0"/>
              <a:t> fields (e.g., email) for flexibility.</a:t>
            </a:r>
          </a:p>
        </p:txBody>
      </p:sp>
    </p:spTree>
    <p:extLst>
      <p:ext uri="{BB962C8B-B14F-4D97-AF65-F5344CB8AC3E}">
        <p14:creationId xmlns:p14="http://schemas.microsoft.com/office/powerpoint/2010/main" val="3191617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5C46F017-93F9-1C8D-7270-57D5C66AA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356FCE3F-2918-32DA-8F28-42DBC62572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38A5119E-F148-E6C2-6DBB-F368BE2285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Our project meets all rubric criteria: 12 tables with best practices, dynamic INSERTs, diverse queries, and a detailed presentation. It’s a foundation for a full hospital system, with room to grow.</a:t>
            </a:r>
          </a:p>
        </p:txBody>
      </p:sp>
    </p:spTree>
    <p:extLst>
      <p:ext uri="{BB962C8B-B14F-4D97-AF65-F5344CB8AC3E}">
        <p14:creationId xmlns:p14="http://schemas.microsoft.com/office/powerpoint/2010/main" val="21130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We chose a hospital system because it’s complex enough to require 12+ tables yet relatable for practical use. The database ensures all critical hospital functions—patient care, staff management, and financial tracking—are interconnected, reflecting real-world needs.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23C530FE-03E8-94AE-6213-978369F64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B4A7265F-7959-6C43-450C-0C519C4BFD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F70D3B4C-BBB8-1269-DF12-47DC7C9FA4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The ERD was designed with 12 tables to exceed the minimum requirement, ensuring a robust system. Relationships like doctor to department allow tracking of staff hierarchy, while patient links to multiple tables (appointment, billing, etc.) for comprehensive patient management.</a:t>
            </a:r>
          </a:p>
        </p:txBody>
      </p:sp>
    </p:spTree>
    <p:extLst>
      <p:ext uri="{BB962C8B-B14F-4D97-AF65-F5344CB8AC3E}">
        <p14:creationId xmlns:p14="http://schemas.microsoft.com/office/powerpoint/2010/main" val="215991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18BE4228-AF3B-62B9-B02B-47AE44764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613FAEC4-5D13-7540-E40D-CB63561860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8AF1065C-F3E4-F44A-AABA-8C7E71ADD9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Each table serves a distinct purpose: patient is the central hub, while auxiliary tables like </a:t>
            </a:r>
            <a:r>
              <a:rPr lang="en-US" dirty="0" err="1"/>
              <a:t>insurance_claim</a:t>
            </a:r>
            <a:r>
              <a:rPr lang="en-US" dirty="0"/>
              <a:t> and </a:t>
            </a:r>
            <a:r>
              <a:rPr lang="en-US" dirty="0" err="1"/>
              <a:t>laboratory_test</a:t>
            </a:r>
            <a:r>
              <a:rPr lang="en-US" dirty="0"/>
              <a:t> add depth. We used ENUMs (e.g., sex, </a:t>
            </a:r>
            <a:r>
              <a:rPr lang="en-US" dirty="0" err="1"/>
              <a:t>blood_type</a:t>
            </a:r>
            <a:r>
              <a:rPr lang="en-US" dirty="0"/>
              <a:t>) for data consistency and </a:t>
            </a:r>
            <a:r>
              <a:rPr lang="en-US" dirty="0" err="1"/>
              <a:t>NULLable</a:t>
            </a:r>
            <a:r>
              <a:rPr lang="en-US" dirty="0"/>
              <a:t> fields (e.g., email) for flexibility.</a:t>
            </a:r>
          </a:p>
        </p:txBody>
      </p:sp>
    </p:spTree>
    <p:extLst>
      <p:ext uri="{BB962C8B-B14F-4D97-AF65-F5344CB8AC3E}">
        <p14:creationId xmlns:p14="http://schemas.microsoft.com/office/powerpoint/2010/main" val="106951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D85F40BA-9B0C-4DCC-89D7-ECDC4D4CF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F0F63D25-7D94-35F8-FD80-F5FBDE5F4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08A0F96E-52F8-CCF4-36CD-F4CB4757C9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Forms prioritize usability: dropdowns reduce errors (e.g., selecting doctor_fk1 from doctor table), while required fields ensure data integrity. Security is implied through restricted access (e.g., only admins edit billing).</a:t>
            </a:r>
          </a:p>
        </p:txBody>
      </p:sp>
    </p:spTree>
    <p:extLst>
      <p:ext uri="{BB962C8B-B14F-4D97-AF65-F5344CB8AC3E}">
        <p14:creationId xmlns:p14="http://schemas.microsoft.com/office/powerpoint/2010/main" val="3513620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AF2C83B1-DF1B-E5E9-F078-F981CB263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CB96B437-5347-C3E2-DF71-47A1192CDA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3E70303E-02C4-2052-DC9F-9178F46D03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We included validation to align with real-world needs—like preventing past appointments—and alerts to proactively manage inventory and claims. The search feature leverages indexes (e.g., patient_fk1_idx)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25556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2D5D4C98-D14F-BF37-1DF0-4AA39E556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131B1ECD-7139-9384-D78B-AB14B5DE66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AB0BDFD9-EA8E-8857-5D00-B44EDAE0D8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Subqueries link tables dynamically (e.g., department_fk1 to department), avoiding hard-coded IDs. Transactions prevent partial inserts, critical for a hospital where data loss could impact patient care</a:t>
            </a:r>
          </a:p>
        </p:txBody>
      </p:sp>
    </p:spTree>
    <p:extLst>
      <p:ext uri="{BB962C8B-B14F-4D97-AF65-F5344CB8AC3E}">
        <p14:creationId xmlns:p14="http://schemas.microsoft.com/office/powerpoint/2010/main" val="1138189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2018D9C3-C142-3A66-FC98-B7E51F331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B59CA014-FFAB-89A3-D272-54383F66D5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21DFCA55-58DC-EDB6-F9CE-28330C78F9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This query tests the patient → appointment relationship. We chose a date filter to simulate real-time scheduling needs, ensuring the join works as expected</a:t>
            </a:r>
          </a:p>
        </p:txBody>
      </p:sp>
    </p:spTree>
    <p:extLst>
      <p:ext uri="{BB962C8B-B14F-4D97-AF65-F5344CB8AC3E}">
        <p14:creationId xmlns:p14="http://schemas.microsoft.com/office/powerpoint/2010/main" val="3539377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>
          <a:extLst>
            <a:ext uri="{FF2B5EF4-FFF2-40B4-BE49-F238E27FC236}">
              <a16:creationId xmlns:a16="http://schemas.microsoft.com/office/drawing/2014/main" id="{8B915F34-460B-430A-799F-5099A73A2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bd6c00e730_0_89:notes">
            <a:extLst>
              <a:ext uri="{FF2B5EF4-FFF2-40B4-BE49-F238E27FC236}">
                <a16:creationId xmlns:a16="http://schemas.microsoft.com/office/drawing/2014/main" id="{2BDADF7C-4E96-E16C-97D6-1DBABFDFD2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bd6c00e730_0_89:notes">
            <a:extLst>
              <a:ext uri="{FF2B5EF4-FFF2-40B4-BE49-F238E27FC236}">
                <a16:creationId xmlns:a16="http://schemas.microsoft.com/office/drawing/2014/main" id="{3214BB94-2A2C-D06D-A41F-E4D0A98FE8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This tests the ability to update appointment statuses post-visit, a common hospital task. The subquery ensures precise targeting, validating the patient_fk1 relationship.</a:t>
            </a:r>
          </a:p>
        </p:txBody>
      </p:sp>
    </p:spTree>
    <p:extLst>
      <p:ext uri="{BB962C8B-B14F-4D97-AF65-F5344CB8AC3E}">
        <p14:creationId xmlns:p14="http://schemas.microsoft.com/office/powerpoint/2010/main" val="380131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9940000">
            <a:off x="8322536" y="-164769"/>
            <a:ext cx="956371" cy="1530932"/>
            <a:chOff x="3228975" y="1023575"/>
            <a:chExt cx="517625" cy="828600"/>
          </a:xfrm>
        </p:grpSpPr>
        <p:sp>
          <p:nvSpPr>
            <p:cNvPr id="10" name="Google Shape;10;p2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 rot="-7721608">
            <a:off x="8035062" y="-829396"/>
            <a:ext cx="949298" cy="1519610"/>
            <a:chOff x="3228975" y="1023575"/>
            <a:chExt cx="517625" cy="828600"/>
          </a:xfrm>
        </p:grpSpPr>
        <p:sp>
          <p:nvSpPr>
            <p:cNvPr id="13" name="Google Shape;13;p2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860000">
            <a:off x="-456218" y="3374353"/>
            <a:ext cx="956371" cy="1530932"/>
            <a:chOff x="3228975" y="1023575"/>
            <a:chExt cx="517625" cy="828600"/>
          </a:xfrm>
        </p:grpSpPr>
        <p:sp>
          <p:nvSpPr>
            <p:cNvPr id="16" name="Google Shape;16;p2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 rot="-178466">
            <a:off x="-1435104" y="-276035"/>
            <a:ext cx="4142901" cy="1575286"/>
          </a:xfrm>
          <a:custGeom>
            <a:avLst/>
            <a:gdLst/>
            <a:ahLst/>
            <a:cxnLst/>
            <a:rect l="l" t="t" r="r" b="b"/>
            <a:pathLst>
              <a:path w="37161" h="14130" extrusionOk="0">
                <a:moveTo>
                  <a:pt x="16590" y="1"/>
                </a:moveTo>
                <a:cubicBezTo>
                  <a:pt x="14456" y="1"/>
                  <a:pt x="12329" y="124"/>
                  <a:pt x="10252" y="489"/>
                </a:cubicBezTo>
                <a:cubicBezTo>
                  <a:pt x="7156" y="1024"/>
                  <a:pt x="5180" y="2203"/>
                  <a:pt x="2513" y="3346"/>
                </a:cubicBezTo>
                <a:cubicBezTo>
                  <a:pt x="1477" y="3799"/>
                  <a:pt x="429" y="4370"/>
                  <a:pt x="1" y="5239"/>
                </a:cubicBezTo>
                <a:cubicBezTo>
                  <a:pt x="6" y="5230"/>
                  <a:pt x="28" y="5225"/>
                  <a:pt x="63" y="5225"/>
                </a:cubicBezTo>
                <a:cubicBezTo>
                  <a:pt x="520" y="5225"/>
                  <a:pt x="3285" y="5948"/>
                  <a:pt x="3561" y="6025"/>
                </a:cubicBezTo>
                <a:cubicBezTo>
                  <a:pt x="4775" y="6382"/>
                  <a:pt x="6156" y="6894"/>
                  <a:pt x="6966" y="7930"/>
                </a:cubicBezTo>
                <a:cubicBezTo>
                  <a:pt x="7668" y="8823"/>
                  <a:pt x="7990" y="9871"/>
                  <a:pt x="8621" y="10776"/>
                </a:cubicBezTo>
                <a:cubicBezTo>
                  <a:pt x="8752" y="10966"/>
                  <a:pt x="8883" y="11145"/>
                  <a:pt x="9038" y="11311"/>
                </a:cubicBezTo>
                <a:cubicBezTo>
                  <a:pt x="10014" y="12395"/>
                  <a:pt x="11264" y="13240"/>
                  <a:pt x="12645" y="13705"/>
                </a:cubicBezTo>
                <a:cubicBezTo>
                  <a:pt x="13506" y="13997"/>
                  <a:pt x="14382" y="14130"/>
                  <a:pt x="15252" y="14130"/>
                </a:cubicBezTo>
                <a:cubicBezTo>
                  <a:pt x="17679" y="14130"/>
                  <a:pt x="20070" y="13096"/>
                  <a:pt x="22015" y="11597"/>
                </a:cubicBezTo>
                <a:cubicBezTo>
                  <a:pt x="24349" y="9787"/>
                  <a:pt x="26421" y="7275"/>
                  <a:pt x="29064" y="5823"/>
                </a:cubicBezTo>
                <a:cubicBezTo>
                  <a:pt x="31445" y="4513"/>
                  <a:pt x="34338" y="3882"/>
                  <a:pt x="37160" y="3275"/>
                </a:cubicBezTo>
                <a:cubicBezTo>
                  <a:pt x="35803" y="2703"/>
                  <a:pt x="34410" y="2227"/>
                  <a:pt x="32969" y="1834"/>
                </a:cubicBezTo>
                <a:cubicBezTo>
                  <a:pt x="29016" y="763"/>
                  <a:pt x="24825" y="346"/>
                  <a:pt x="20646" y="120"/>
                </a:cubicBezTo>
                <a:cubicBezTo>
                  <a:pt x="19298" y="50"/>
                  <a:pt x="17942" y="1"/>
                  <a:pt x="1659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810311">
            <a:off x="6230559" y="3118879"/>
            <a:ext cx="4612342" cy="2882621"/>
          </a:xfrm>
          <a:custGeom>
            <a:avLst/>
            <a:gdLst/>
            <a:ahLst/>
            <a:cxnLst/>
            <a:rect l="l" t="t" r="r" b="b"/>
            <a:pathLst>
              <a:path w="52460" h="32788" extrusionOk="0">
                <a:moveTo>
                  <a:pt x="38015" y="0"/>
                </a:moveTo>
                <a:cubicBezTo>
                  <a:pt x="32293" y="0"/>
                  <a:pt x="26585" y="4227"/>
                  <a:pt x="27111" y="9170"/>
                </a:cubicBezTo>
                <a:cubicBezTo>
                  <a:pt x="27432" y="12075"/>
                  <a:pt x="31040" y="18171"/>
                  <a:pt x="25718" y="19564"/>
                </a:cubicBezTo>
                <a:cubicBezTo>
                  <a:pt x="25283" y="19674"/>
                  <a:pt x="24838" y="19725"/>
                  <a:pt x="24391" y="19725"/>
                </a:cubicBezTo>
                <a:cubicBezTo>
                  <a:pt x="23919" y="19725"/>
                  <a:pt x="23444" y="19668"/>
                  <a:pt x="22979" y="19564"/>
                </a:cubicBezTo>
                <a:cubicBezTo>
                  <a:pt x="21872" y="19314"/>
                  <a:pt x="20836" y="18802"/>
                  <a:pt x="19967" y="18159"/>
                </a:cubicBezTo>
                <a:cubicBezTo>
                  <a:pt x="18395" y="17004"/>
                  <a:pt x="17228" y="15480"/>
                  <a:pt x="15895" y="14111"/>
                </a:cubicBezTo>
                <a:cubicBezTo>
                  <a:pt x="14550" y="12729"/>
                  <a:pt x="12918" y="11456"/>
                  <a:pt x="10894" y="11063"/>
                </a:cubicBezTo>
                <a:cubicBezTo>
                  <a:pt x="10472" y="10982"/>
                  <a:pt x="10048" y="10944"/>
                  <a:pt x="9625" y="10944"/>
                </a:cubicBezTo>
                <a:cubicBezTo>
                  <a:pt x="7177" y="10944"/>
                  <a:pt x="4790" y="12223"/>
                  <a:pt x="3227" y="13908"/>
                </a:cubicBezTo>
                <a:cubicBezTo>
                  <a:pt x="0" y="17385"/>
                  <a:pt x="191" y="21969"/>
                  <a:pt x="2322" y="25826"/>
                </a:cubicBezTo>
                <a:cubicBezTo>
                  <a:pt x="4251" y="29339"/>
                  <a:pt x="7406" y="30291"/>
                  <a:pt x="11740" y="31256"/>
                </a:cubicBezTo>
                <a:cubicBezTo>
                  <a:pt x="15912" y="32184"/>
                  <a:pt x="20564" y="32788"/>
                  <a:pt x="25200" y="32788"/>
                </a:cubicBezTo>
                <a:cubicBezTo>
                  <a:pt x="34244" y="32788"/>
                  <a:pt x="43228" y="30489"/>
                  <a:pt x="48470" y="23814"/>
                </a:cubicBezTo>
                <a:cubicBezTo>
                  <a:pt x="51340" y="20171"/>
                  <a:pt x="52459" y="15527"/>
                  <a:pt x="51518" y="11182"/>
                </a:cubicBezTo>
                <a:cubicBezTo>
                  <a:pt x="50375" y="5872"/>
                  <a:pt x="45672" y="919"/>
                  <a:pt x="39493" y="97"/>
                </a:cubicBezTo>
                <a:cubicBezTo>
                  <a:pt x="39003" y="32"/>
                  <a:pt x="38509" y="0"/>
                  <a:pt x="380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 rot="3078392">
            <a:off x="-161672" y="4050302"/>
            <a:ext cx="949298" cy="1519610"/>
            <a:chOff x="3228975" y="1023575"/>
            <a:chExt cx="517625" cy="828600"/>
          </a:xfrm>
        </p:grpSpPr>
        <p:sp>
          <p:nvSpPr>
            <p:cNvPr id="21" name="Google Shape;21;p2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2282900" y="4552433"/>
            <a:ext cx="190290" cy="190235"/>
          </a:xfrm>
          <a:custGeom>
            <a:avLst/>
            <a:gdLst/>
            <a:ahLst/>
            <a:cxnLst/>
            <a:rect l="l" t="t" r="r" b="b"/>
            <a:pathLst>
              <a:path w="3478" h="3477" extrusionOk="0">
                <a:moveTo>
                  <a:pt x="1715" y="0"/>
                </a:moveTo>
                <a:lnTo>
                  <a:pt x="1120" y="1131"/>
                </a:lnTo>
                <a:lnTo>
                  <a:pt x="0" y="1774"/>
                </a:lnTo>
                <a:lnTo>
                  <a:pt x="1132" y="2369"/>
                </a:lnTo>
                <a:lnTo>
                  <a:pt x="1763" y="3477"/>
                </a:lnTo>
                <a:lnTo>
                  <a:pt x="2358" y="2346"/>
                </a:lnTo>
                <a:lnTo>
                  <a:pt x="3477" y="1714"/>
                </a:lnTo>
                <a:lnTo>
                  <a:pt x="2346" y="1119"/>
                </a:lnTo>
                <a:lnTo>
                  <a:pt x="1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439702" y="2432870"/>
            <a:ext cx="134866" cy="134866"/>
            <a:chOff x="4212725" y="1540500"/>
            <a:chExt cx="61625" cy="61625"/>
          </a:xfrm>
        </p:grpSpPr>
        <p:sp>
          <p:nvSpPr>
            <p:cNvPr id="25" name="Google Shape;25;p2"/>
            <p:cNvSpPr/>
            <p:nvPr/>
          </p:nvSpPr>
          <p:spPr>
            <a:xfrm>
              <a:off x="4240700" y="1540500"/>
              <a:ext cx="5675" cy="61625"/>
            </a:xfrm>
            <a:custGeom>
              <a:avLst/>
              <a:gdLst/>
              <a:ahLst/>
              <a:cxnLst/>
              <a:rect l="l" t="t" r="r" b="b"/>
              <a:pathLst>
                <a:path w="227" h="2465" extrusionOk="0">
                  <a:moveTo>
                    <a:pt x="0" y="0"/>
                  </a:moveTo>
                  <a:lnTo>
                    <a:pt x="0" y="2465"/>
                  </a:lnTo>
                  <a:lnTo>
                    <a:pt x="215" y="246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12725" y="1568475"/>
              <a:ext cx="61625" cy="5975"/>
            </a:xfrm>
            <a:custGeom>
              <a:avLst/>
              <a:gdLst/>
              <a:ahLst/>
              <a:cxnLst/>
              <a:rect l="l" t="t" r="r" b="b"/>
              <a:pathLst>
                <a:path w="2465" h="239" extrusionOk="0">
                  <a:moveTo>
                    <a:pt x="0" y="1"/>
                  </a:moveTo>
                  <a:lnTo>
                    <a:pt x="0" y="227"/>
                  </a:lnTo>
                  <a:lnTo>
                    <a:pt x="2465" y="239"/>
                  </a:lnTo>
                  <a:lnTo>
                    <a:pt x="2465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040040" y="301095"/>
            <a:ext cx="134866" cy="134866"/>
            <a:chOff x="4212725" y="1540500"/>
            <a:chExt cx="61625" cy="61625"/>
          </a:xfrm>
        </p:grpSpPr>
        <p:sp>
          <p:nvSpPr>
            <p:cNvPr id="28" name="Google Shape;28;p2"/>
            <p:cNvSpPr/>
            <p:nvPr/>
          </p:nvSpPr>
          <p:spPr>
            <a:xfrm>
              <a:off x="4240700" y="1540500"/>
              <a:ext cx="5675" cy="61625"/>
            </a:xfrm>
            <a:custGeom>
              <a:avLst/>
              <a:gdLst/>
              <a:ahLst/>
              <a:cxnLst/>
              <a:rect l="l" t="t" r="r" b="b"/>
              <a:pathLst>
                <a:path w="227" h="2465" extrusionOk="0">
                  <a:moveTo>
                    <a:pt x="0" y="0"/>
                  </a:moveTo>
                  <a:lnTo>
                    <a:pt x="0" y="2465"/>
                  </a:lnTo>
                  <a:lnTo>
                    <a:pt x="215" y="246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212725" y="1568475"/>
              <a:ext cx="61625" cy="5975"/>
            </a:xfrm>
            <a:custGeom>
              <a:avLst/>
              <a:gdLst/>
              <a:ahLst/>
              <a:cxnLst/>
              <a:rect l="l" t="t" r="r" b="b"/>
              <a:pathLst>
                <a:path w="2465" h="239" extrusionOk="0">
                  <a:moveTo>
                    <a:pt x="0" y="1"/>
                  </a:moveTo>
                  <a:lnTo>
                    <a:pt x="0" y="227"/>
                  </a:lnTo>
                  <a:lnTo>
                    <a:pt x="2465" y="239"/>
                  </a:lnTo>
                  <a:lnTo>
                    <a:pt x="2465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304075" y="179400"/>
            <a:ext cx="6252000" cy="4784700"/>
          </a:xfrm>
          <a:prstGeom prst="roundRect">
            <a:avLst>
              <a:gd name="adj" fmla="val 4466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807452" y="841005"/>
            <a:ext cx="5232000" cy="29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799712" y="3826688"/>
            <a:ext cx="5232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 rot="7187991" flipH="1">
            <a:off x="158437" y="-972808"/>
            <a:ext cx="1137590" cy="1821023"/>
            <a:chOff x="3228975" y="1023575"/>
            <a:chExt cx="517625" cy="828600"/>
          </a:xfrm>
        </p:grpSpPr>
        <p:sp>
          <p:nvSpPr>
            <p:cNvPr id="199" name="Google Shape;199;p9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9173499" flipH="1">
            <a:off x="-328024" y="-487636"/>
            <a:ext cx="1137657" cy="1821131"/>
            <a:chOff x="3228975" y="1023575"/>
            <a:chExt cx="517625" cy="828600"/>
          </a:xfrm>
        </p:grpSpPr>
        <p:sp>
          <p:nvSpPr>
            <p:cNvPr id="202" name="Google Shape;202;p9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9"/>
          <p:cNvGrpSpPr/>
          <p:nvPr/>
        </p:nvGrpSpPr>
        <p:grpSpPr>
          <a:xfrm rot="-1385013" flipH="1">
            <a:off x="6389959" y="3454178"/>
            <a:ext cx="1323527" cy="2118666"/>
            <a:chOff x="3228975" y="1023575"/>
            <a:chExt cx="517625" cy="828600"/>
          </a:xfrm>
        </p:grpSpPr>
        <p:sp>
          <p:nvSpPr>
            <p:cNvPr id="205" name="Google Shape;205;p9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9"/>
          <p:cNvGrpSpPr/>
          <p:nvPr/>
        </p:nvGrpSpPr>
        <p:grpSpPr>
          <a:xfrm rot="3072244" flipH="1">
            <a:off x="7768385" y="3477825"/>
            <a:ext cx="1323580" cy="2118751"/>
            <a:chOff x="3228975" y="1023575"/>
            <a:chExt cx="517625" cy="828600"/>
          </a:xfrm>
        </p:grpSpPr>
        <p:sp>
          <p:nvSpPr>
            <p:cNvPr id="208" name="Google Shape;208;p9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9"/>
          <p:cNvSpPr/>
          <p:nvPr/>
        </p:nvSpPr>
        <p:spPr>
          <a:xfrm rot="-5400293">
            <a:off x="6208909" y="-784441"/>
            <a:ext cx="4612283" cy="2882639"/>
          </a:xfrm>
          <a:custGeom>
            <a:avLst/>
            <a:gdLst/>
            <a:ahLst/>
            <a:cxnLst/>
            <a:rect l="l" t="t" r="r" b="b"/>
            <a:pathLst>
              <a:path w="52460" h="32788" extrusionOk="0">
                <a:moveTo>
                  <a:pt x="38015" y="0"/>
                </a:moveTo>
                <a:cubicBezTo>
                  <a:pt x="32293" y="0"/>
                  <a:pt x="26585" y="4227"/>
                  <a:pt x="27111" y="9170"/>
                </a:cubicBezTo>
                <a:cubicBezTo>
                  <a:pt x="27432" y="12075"/>
                  <a:pt x="31040" y="18171"/>
                  <a:pt x="25718" y="19564"/>
                </a:cubicBezTo>
                <a:cubicBezTo>
                  <a:pt x="25283" y="19674"/>
                  <a:pt x="24838" y="19725"/>
                  <a:pt x="24391" y="19725"/>
                </a:cubicBezTo>
                <a:cubicBezTo>
                  <a:pt x="23919" y="19725"/>
                  <a:pt x="23444" y="19668"/>
                  <a:pt x="22979" y="19564"/>
                </a:cubicBezTo>
                <a:cubicBezTo>
                  <a:pt x="21872" y="19314"/>
                  <a:pt x="20836" y="18802"/>
                  <a:pt x="19967" y="18159"/>
                </a:cubicBezTo>
                <a:cubicBezTo>
                  <a:pt x="18395" y="17004"/>
                  <a:pt x="17228" y="15480"/>
                  <a:pt x="15895" y="14111"/>
                </a:cubicBezTo>
                <a:cubicBezTo>
                  <a:pt x="14550" y="12729"/>
                  <a:pt x="12918" y="11456"/>
                  <a:pt x="10894" y="11063"/>
                </a:cubicBezTo>
                <a:cubicBezTo>
                  <a:pt x="10472" y="10982"/>
                  <a:pt x="10048" y="10944"/>
                  <a:pt x="9625" y="10944"/>
                </a:cubicBezTo>
                <a:cubicBezTo>
                  <a:pt x="7177" y="10944"/>
                  <a:pt x="4790" y="12223"/>
                  <a:pt x="3227" y="13908"/>
                </a:cubicBezTo>
                <a:cubicBezTo>
                  <a:pt x="0" y="17385"/>
                  <a:pt x="191" y="21969"/>
                  <a:pt x="2322" y="25826"/>
                </a:cubicBezTo>
                <a:cubicBezTo>
                  <a:pt x="4251" y="29339"/>
                  <a:pt x="7406" y="30291"/>
                  <a:pt x="11740" y="31256"/>
                </a:cubicBezTo>
                <a:cubicBezTo>
                  <a:pt x="15912" y="32184"/>
                  <a:pt x="20564" y="32788"/>
                  <a:pt x="25200" y="32788"/>
                </a:cubicBezTo>
                <a:cubicBezTo>
                  <a:pt x="34244" y="32788"/>
                  <a:pt x="43228" y="30489"/>
                  <a:pt x="48470" y="23814"/>
                </a:cubicBezTo>
                <a:cubicBezTo>
                  <a:pt x="51340" y="20171"/>
                  <a:pt x="52459" y="15527"/>
                  <a:pt x="51518" y="11182"/>
                </a:cubicBezTo>
                <a:cubicBezTo>
                  <a:pt x="50375" y="5872"/>
                  <a:pt x="45672" y="919"/>
                  <a:pt x="39493" y="97"/>
                </a:cubicBezTo>
                <a:cubicBezTo>
                  <a:pt x="39003" y="32"/>
                  <a:pt x="38509" y="0"/>
                  <a:pt x="380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"/>
          <p:cNvSpPr/>
          <p:nvPr/>
        </p:nvSpPr>
        <p:spPr>
          <a:xfrm rot="-5400000">
            <a:off x="-1749851" y="3041570"/>
            <a:ext cx="4142894" cy="1575283"/>
          </a:xfrm>
          <a:custGeom>
            <a:avLst/>
            <a:gdLst/>
            <a:ahLst/>
            <a:cxnLst/>
            <a:rect l="l" t="t" r="r" b="b"/>
            <a:pathLst>
              <a:path w="37161" h="14130" extrusionOk="0">
                <a:moveTo>
                  <a:pt x="16590" y="1"/>
                </a:moveTo>
                <a:cubicBezTo>
                  <a:pt x="14456" y="1"/>
                  <a:pt x="12329" y="124"/>
                  <a:pt x="10252" y="489"/>
                </a:cubicBezTo>
                <a:cubicBezTo>
                  <a:pt x="7156" y="1024"/>
                  <a:pt x="5180" y="2203"/>
                  <a:pt x="2513" y="3346"/>
                </a:cubicBezTo>
                <a:cubicBezTo>
                  <a:pt x="1477" y="3799"/>
                  <a:pt x="429" y="4370"/>
                  <a:pt x="1" y="5239"/>
                </a:cubicBezTo>
                <a:cubicBezTo>
                  <a:pt x="6" y="5230"/>
                  <a:pt x="28" y="5225"/>
                  <a:pt x="63" y="5225"/>
                </a:cubicBezTo>
                <a:cubicBezTo>
                  <a:pt x="520" y="5225"/>
                  <a:pt x="3285" y="5948"/>
                  <a:pt x="3561" y="6025"/>
                </a:cubicBezTo>
                <a:cubicBezTo>
                  <a:pt x="4775" y="6382"/>
                  <a:pt x="6156" y="6894"/>
                  <a:pt x="6966" y="7930"/>
                </a:cubicBezTo>
                <a:cubicBezTo>
                  <a:pt x="7668" y="8823"/>
                  <a:pt x="7990" y="9871"/>
                  <a:pt x="8621" y="10776"/>
                </a:cubicBezTo>
                <a:cubicBezTo>
                  <a:pt x="8752" y="10966"/>
                  <a:pt x="8883" y="11145"/>
                  <a:pt x="9038" y="11311"/>
                </a:cubicBezTo>
                <a:cubicBezTo>
                  <a:pt x="10014" y="12395"/>
                  <a:pt x="11264" y="13240"/>
                  <a:pt x="12645" y="13705"/>
                </a:cubicBezTo>
                <a:cubicBezTo>
                  <a:pt x="13506" y="13997"/>
                  <a:pt x="14382" y="14130"/>
                  <a:pt x="15252" y="14130"/>
                </a:cubicBezTo>
                <a:cubicBezTo>
                  <a:pt x="17679" y="14130"/>
                  <a:pt x="20070" y="13096"/>
                  <a:pt x="22015" y="11597"/>
                </a:cubicBezTo>
                <a:cubicBezTo>
                  <a:pt x="24349" y="9787"/>
                  <a:pt x="26421" y="7275"/>
                  <a:pt x="29064" y="5823"/>
                </a:cubicBezTo>
                <a:cubicBezTo>
                  <a:pt x="31445" y="4513"/>
                  <a:pt x="34338" y="3882"/>
                  <a:pt x="37160" y="3275"/>
                </a:cubicBezTo>
                <a:cubicBezTo>
                  <a:pt x="35803" y="2703"/>
                  <a:pt x="34410" y="2227"/>
                  <a:pt x="32969" y="1834"/>
                </a:cubicBezTo>
                <a:cubicBezTo>
                  <a:pt x="29016" y="763"/>
                  <a:pt x="24825" y="346"/>
                  <a:pt x="20646" y="120"/>
                </a:cubicBezTo>
                <a:cubicBezTo>
                  <a:pt x="19298" y="50"/>
                  <a:pt x="17942" y="1"/>
                  <a:pt x="1659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/>
          <p:cNvSpPr/>
          <p:nvPr/>
        </p:nvSpPr>
        <p:spPr>
          <a:xfrm>
            <a:off x="363600" y="179400"/>
            <a:ext cx="8416800" cy="4784700"/>
          </a:xfrm>
          <a:prstGeom prst="roundRect">
            <a:avLst>
              <a:gd name="adj" fmla="val 4959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"/>
          <p:cNvSpPr txBox="1">
            <a:spLocks noGrp="1"/>
          </p:cNvSpPr>
          <p:nvPr>
            <p:ph type="title"/>
          </p:nvPr>
        </p:nvSpPr>
        <p:spPr>
          <a:xfrm>
            <a:off x="1448967" y="1600100"/>
            <a:ext cx="62460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4" name="Google Shape;214;p9"/>
          <p:cNvSpPr txBox="1">
            <a:spLocks noGrp="1"/>
          </p:cNvSpPr>
          <p:nvPr>
            <p:ph type="subTitle" idx="1"/>
          </p:nvPr>
        </p:nvSpPr>
        <p:spPr>
          <a:xfrm>
            <a:off x="1448925" y="2268675"/>
            <a:ext cx="6246000" cy="12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8"/>
          <p:cNvSpPr/>
          <p:nvPr/>
        </p:nvSpPr>
        <p:spPr>
          <a:xfrm rot="-900381">
            <a:off x="-2057681" y="-853725"/>
            <a:ext cx="4612328" cy="2882664"/>
          </a:xfrm>
          <a:custGeom>
            <a:avLst/>
            <a:gdLst/>
            <a:ahLst/>
            <a:cxnLst/>
            <a:rect l="l" t="t" r="r" b="b"/>
            <a:pathLst>
              <a:path w="52460" h="32788" extrusionOk="0">
                <a:moveTo>
                  <a:pt x="38015" y="0"/>
                </a:moveTo>
                <a:cubicBezTo>
                  <a:pt x="32293" y="0"/>
                  <a:pt x="26585" y="4227"/>
                  <a:pt x="27111" y="9170"/>
                </a:cubicBezTo>
                <a:cubicBezTo>
                  <a:pt x="27432" y="12075"/>
                  <a:pt x="31040" y="18171"/>
                  <a:pt x="25718" y="19564"/>
                </a:cubicBezTo>
                <a:cubicBezTo>
                  <a:pt x="25283" y="19674"/>
                  <a:pt x="24838" y="19725"/>
                  <a:pt x="24391" y="19725"/>
                </a:cubicBezTo>
                <a:cubicBezTo>
                  <a:pt x="23919" y="19725"/>
                  <a:pt x="23444" y="19668"/>
                  <a:pt x="22979" y="19564"/>
                </a:cubicBezTo>
                <a:cubicBezTo>
                  <a:pt x="21872" y="19314"/>
                  <a:pt x="20836" y="18802"/>
                  <a:pt x="19967" y="18159"/>
                </a:cubicBezTo>
                <a:cubicBezTo>
                  <a:pt x="18395" y="17004"/>
                  <a:pt x="17228" y="15480"/>
                  <a:pt x="15895" y="14111"/>
                </a:cubicBezTo>
                <a:cubicBezTo>
                  <a:pt x="14550" y="12729"/>
                  <a:pt x="12918" y="11456"/>
                  <a:pt x="10894" y="11063"/>
                </a:cubicBezTo>
                <a:cubicBezTo>
                  <a:pt x="10472" y="10982"/>
                  <a:pt x="10048" y="10944"/>
                  <a:pt x="9625" y="10944"/>
                </a:cubicBezTo>
                <a:cubicBezTo>
                  <a:pt x="7177" y="10944"/>
                  <a:pt x="4790" y="12223"/>
                  <a:pt x="3227" y="13908"/>
                </a:cubicBezTo>
                <a:cubicBezTo>
                  <a:pt x="0" y="17385"/>
                  <a:pt x="191" y="21969"/>
                  <a:pt x="2322" y="25826"/>
                </a:cubicBezTo>
                <a:cubicBezTo>
                  <a:pt x="4251" y="29339"/>
                  <a:pt x="7406" y="30291"/>
                  <a:pt x="11740" y="31256"/>
                </a:cubicBezTo>
                <a:cubicBezTo>
                  <a:pt x="15912" y="32184"/>
                  <a:pt x="20564" y="32788"/>
                  <a:pt x="25200" y="32788"/>
                </a:cubicBezTo>
                <a:cubicBezTo>
                  <a:pt x="34244" y="32788"/>
                  <a:pt x="43228" y="30489"/>
                  <a:pt x="48470" y="23814"/>
                </a:cubicBezTo>
                <a:cubicBezTo>
                  <a:pt x="51340" y="20171"/>
                  <a:pt x="52459" y="15527"/>
                  <a:pt x="51518" y="11182"/>
                </a:cubicBezTo>
                <a:cubicBezTo>
                  <a:pt x="50375" y="5872"/>
                  <a:pt x="45672" y="919"/>
                  <a:pt x="39493" y="97"/>
                </a:cubicBezTo>
                <a:cubicBezTo>
                  <a:pt x="39003" y="32"/>
                  <a:pt x="38509" y="0"/>
                  <a:pt x="380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28"/>
          <p:cNvGrpSpPr/>
          <p:nvPr/>
        </p:nvGrpSpPr>
        <p:grpSpPr>
          <a:xfrm rot="-4539985">
            <a:off x="7511657" y="3804911"/>
            <a:ext cx="1328107" cy="2125917"/>
            <a:chOff x="3228975" y="1023575"/>
            <a:chExt cx="517625" cy="828600"/>
          </a:xfrm>
        </p:grpSpPr>
        <p:sp>
          <p:nvSpPr>
            <p:cNvPr id="585" name="Google Shape;585;p28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8"/>
          <p:cNvGrpSpPr/>
          <p:nvPr/>
        </p:nvGrpSpPr>
        <p:grpSpPr>
          <a:xfrm rot="-1172093">
            <a:off x="8628208" y="3341661"/>
            <a:ext cx="1318287" cy="2110277"/>
            <a:chOff x="3228975" y="1023575"/>
            <a:chExt cx="517625" cy="828600"/>
          </a:xfrm>
        </p:grpSpPr>
        <p:sp>
          <p:nvSpPr>
            <p:cNvPr id="588" name="Google Shape;588;p28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28"/>
          <p:cNvGrpSpPr/>
          <p:nvPr/>
        </p:nvGrpSpPr>
        <p:grpSpPr>
          <a:xfrm rot="4539985" flipH="1">
            <a:off x="304228" y="3804911"/>
            <a:ext cx="1328107" cy="2125917"/>
            <a:chOff x="3228975" y="1023575"/>
            <a:chExt cx="517625" cy="828600"/>
          </a:xfrm>
        </p:grpSpPr>
        <p:sp>
          <p:nvSpPr>
            <p:cNvPr id="591" name="Google Shape;591;p28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8"/>
          <p:cNvGrpSpPr/>
          <p:nvPr/>
        </p:nvGrpSpPr>
        <p:grpSpPr>
          <a:xfrm rot="1172093" flipH="1">
            <a:off x="-802503" y="3341661"/>
            <a:ext cx="1318287" cy="2110277"/>
            <a:chOff x="3228975" y="1023575"/>
            <a:chExt cx="517625" cy="828600"/>
          </a:xfrm>
        </p:grpSpPr>
        <p:sp>
          <p:nvSpPr>
            <p:cNvPr id="594" name="Google Shape;594;p28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28"/>
          <p:cNvSpPr/>
          <p:nvPr/>
        </p:nvSpPr>
        <p:spPr>
          <a:xfrm rot="4068118">
            <a:off x="6589468" y="-853716"/>
            <a:ext cx="4612358" cy="2882644"/>
          </a:xfrm>
          <a:custGeom>
            <a:avLst/>
            <a:gdLst/>
            <a:ahLst/>
            <a:cxnLst/>
            <a:rect l="l" t="t" r="r" b="b"/>
            <a:pathLst>
              <a:path w="52460" h="32788" extrusionOk="0">
                <a:moveTo>
                  <a:pt x="38015" y="0"/>
                </a:moveTo>
                <a:cubicBezTo>
                  <a:pt x="32293" y="0"/>
                  <a:pt x="26585" y="4227"/>
                  <a:pt x="27111" y="9170"/>
                </a:cubicBezTo>
                <a:cubicBezTo>
                  <a:pt x="27432" y="12075"/>
                  <a:pt x="31040" y="18171"/>
                  <a:pt x="25718" y="19564"/>
                </a:cubicBezTo>
                <a:cubicBezTo>
                  <a:pt x="25283" y="19674"/>
                  <a:pt x="24838" y="19725"/>
                  <a:pt x="24391" y="19725"/>
                </a:cubicBezTo>
                <a:cubicBezTo>
                  <a:pt x="23919" y="19725"/>
                  <a:pt x="23444" y="19668"/>
                  <a:pt x="22979" y="19564"/>
                </a:cubicBezTo>
                <a:cubicBezTo>
                  <a:pt x="21872" y="19314"/>
                  <a:pt x="20836" y="18802"/>
                  <a:pt x="19967" y="18159"/>
                </a:cubicBezTo>
                <a:cubicBezTo>
                  <a:pt x="18395" y="17004"/>
                  <a:pt x="17228" y="15480"/>
                  <a:pt x="15895" y="14111"/>
                </a:cubicBezTo>
                <a:cubicBezTo>
                  <a:pt x="14550" y="12729"/>
                  <a:pt x="12918" y="11456"/>
                  <a:pt x="10894" y="11063"/>
                </a:cubicBezTo>
                <a:cubicBezTo>
                  <a:pt x="10472" y="10982"/>
                  <a:pt x="10048" y="10944"/>
                  <a:pt x="9625" y="10944"/>
                </a:cubicBezTo>
                <a:cubicBezTo>
                  <a:pt x="7177" y="10944"/>
                  <a:pt x="4790" y="12223"/>
                  <a:pt x="3227" y="13908"/>
                </a:cubicBezTo>
                <a:cubicBezTo>
                  <a:pt x="0" y="17385"/>
                  <a:pt x="191" y="21969"/>
                  <a:pt x="2322" y="25826"/>
                </a:cubicBezTo>
                <a:cubicBezTo>
                  <a:pt x="4251" y="29339"/>
                  <a:pt x="7406" y="30291"/>
                  <a:pt x="11740" y="31256"/>
                </a:cubicBezTo>
                <a:cubicBezTo>
                  <a:pt x="15912" y="32184"/>
                  <a:pt x="20564" y="32788"/>
                  <a:pt x="25200" y="32788"/>
                </a:cubicBezTo>
                <a:cubicBezTo>
                  <a:pt x="34244" y="32788"/>
                  <a:pt x="43228" y="30489"/>
                  <a:pt x="48470" y="23814"/>
                </a:cubicBezTo>
                <a:cubicBezTo>
                  <a:pt x="51340" y="20171"/>
                  <a:pt x="52459" y="15527"/>
                  <a:pt x="51518" y="11182"/>
                </a:cubicBezTo>
                <a:cubicBezTo>
                  <a:pt x="50375" y="5872"/>
                  <a:pt x="45672" y="919"/>
                  <a:pt x="39493" y="97"/>
                </a:cubicBezTo>
                <a:cubicBezTo>
                  <a:pt x="39003" y="32"/>
                  <a:pt x="38509" y="0"/>
                  <a:pt x="380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29"/>
          <p:cNvGrpSpPr/>
          <p:nvPr/>
        </p:nvGrpSpPr>
        <p:grpSpPr>
          <a:xfrm rot="-6260015" flipH="1">
            <a:off x="2980640" y="-436178"/>
            <a:ext cx="1328107" cy="2125917"/>
            <a:chOff x="3228975" y="1023575"/>
            <a:chExt cx="517625" cy="828600"/>
          </a:xfrm>
        </p:grpSpPr>
        <p:sp>
          <p:nvSpPr>
            <p:cNvPr id="599" name="Google Shape;599;p29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29"/>
          <p:cNvGrpSpPr/>
          <p:nvPr/>
        </p:nvGrpSpPr>
        <p:grpSpPr>
          <a:xfrm rot="6260015">
            <a:off x="5027678" y="-375003"/>
            <a:ext cx="1328107" cy="2125917"/>
            <a:chOff x="3228975" y="1023575"/>
            <a:chExt cx="517625" cy="828600"/>
          </a:xfrm>
        </p:grpSpPr>
        <p:sp>
          <p:nvSpPr>
            <p:cNvPr id="602" name="Google Shape;602;p29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29"/>
          <p:cNvGrpSpPr/>
          <p:nvPr/>
        </p:nvGrpSpPr>
        <p:grpSpPr>
          <a:xfrm rot="-9627907" flipH="1">
            <a:off x="4072091" y="-120114"/>
            <a:ext cx="1318287" cy="2110277"/>
            <a:chOff x="3228975" y="1023575"/>
            <a:chExt cx="517625" cy="828600"/>
          </a:xfrm>
        </p:grpSpPr>
        <p:sp>
          <p:nvSpPr>
            <p:cNvPr id="605" name="Google Shape;605;p29"/>
            <p:cNvSpPr/>
            <p:nvPr/>
          </p:nvSpPr>
          <p:spPr>
            <a:xfrm>
              <a:off x="3228975" y="1023575"/>
              <a:ext cx="517625" cy="828000"/>
            </a:xfrm>
            <a:custGeom>
              <a:avLst/>
              <a:gdLst/>
              <a:ahLst/>
              <a:cxnLst/>
              <a:rect l="l" t="t" r="r" b="b"/>
              <a:pathLst>
                <a:path w="20705" h="33120" extrusionOk="0">
                  <a:moveTo>
                    <a:pt x="13961" y="1"/>
                  </a:moveTo>
                  <a:cubicBezTo>
                    <a:pt x="13692" y="1"/>
                    <a:pt x="13417" y="87"/>
                    <a:pt x="13192" y="234"/>
                  </a:cubicBezTo>
                  <a:cubicBezTo>
                    <a:pt x="12859" y="461"/>
                    <a:pt x="12597" y="782"/>
                    <a:pt x="12394" y="1115"/>
                  </a:cubicBezTo>
                  <a:cubicBezTo>
                    <a:pt x="10656" y="3854"/>
                    <a:pt x="10442" y="7211"/>
                    <a:pt x="10263" y="10462"/>
                  </a:cubicBezTo>
                  <a:cubicBezTo>
                    <a:pt x="10263" y="8688"/>
                    <a:pt x="9799" y="6902"/>
                    <a:pt x="8906" y="5295"/>
                  </a:cubicBezTo>
                  <a:cubicBezTo>
                    <a:pt x="8596" y="4735"/>
                    <a:pt x="8132" y="4128"/>
                    <a:pt x="7465" y="4068"/>
                  </a:cubicBezTo>
                  <a:cubicBezTo>
                    <a:pt x="7429" y="4065"/>
                    <a:pt x="7392" y="4063"/>
                    <a:pt x="7357" y="4063"/>
                  </a:cubicBezTo>
                  <a:cubicBezTo>
                    <a:pt x="6640" y="4063"/>
                    <a:pt x="6130" y="4731"/>
                    <a:pt x="5858" y="5366"/>
                  </a:cubicBezTo>
                  <a:cubicBezTo>
                    <a:pt x="5263" y="6771"/>
                    <a:pt x="5191" y="8331"/>
                    <a:pt x="5370" y="9867"/>
                  </a:cubicBezTo>
                  <a:cubicBezTo>
                    <a:pt x="5548" y="11379"/>
                    <a:pt x="5989" y="12879"/>
                    <a:pt x="6441" y="14367"/>
                  </a:cubicBezTo>
                  <a:cubicBezTo>
                    <a:pt x="5870" y="13236"/>
                    <a:pt x="5298" y="12093"/>
                    <a:pt x="4441" y="11129"/>
                  </a:cubicBezTo>
                  <a:cubicBezTo>
                    <a:pt x="3977" y="10576"/>
                    <a:pt x="3246" y="9562"/>
                    <a:pt x="2410" y="9562"/>
                  </a:cubicBezTo>
                  <a:cubicBezTo>
                    <a:pt x="2346" y="9562"/>
                    <a:pt x="2280" y="9568"/>
                    <a:pt x="2215" y="9581"/>
                  </a:cubicBezTo>
                  <a:cubicBezTo>
                    <a:pt x="691" y="9855"/>
                    <a:pt x="917" y="12450"/>
                    <a:pt x="1143" y="13486"/>
                  </a:cubicBezTo>
                  <a:cubicBezTo>
                    <a:pt x="1393" y="14617"/>
                    <a:pt x="1822" y="15724"/>
                    <a:pt x="2096" y="16844"/>
                  </a:cubicBezTo>
                  <a:cubicBezTo>
                    <a:pt x="2262" y="17546"/>
                    <a:pt x="2524" y="18225"/>
                    <a:pt x="2738" y="18915"/>
                  </a:cubicBezTo>
                  <a:cubicBezTo>
                    <a:pt x="2834" y="19284"/>
                    <a:pt x="3405" y="20344"/>
                    <a:pt x="3286" y="20701"/>
                  </a:cubicBezTo>
                  <a:cubicBezTo>
                    <a:pt x="2929" y="20142"/>
                    <a:pt x="2560" y="19594"/>
                    <a:pt x="2024" y="19189"/>
                  </a:cubicBezTo>
                  <a:cubicBezTo>
                    <a:pt x="1779" y="19010"/>
                    <a:pt x="1551" y="18933"/>
                    <a:pt x="1343" y="18933"/>
                  </a:cubicBezTo>
                  <a:cubicBezTo>
                    <a:pt x="792" y="18933"/>
                    <a:pt x="387" y="19471"/>
                    <a:pt x="214" y="20058"/>
                  </a:cubicBezTo>
                  <a:cubicBezTo>
                    <a:pt x="0" y="20820"/>
                    <a:pt x="369" y="21749"/>
                    <a:pt x="655" y="22487"/>
                  </a:cubicBezTo>
                  <a:cubicBezTo>
                    <a:pt x="1976" y="25964"/>
                    <a:pt x="3417" y="29405"/>
                    <a:pt x="4643" y="32929"/>
                  </a:cubicBezTo>
                  <a:cubicBezTo>
                    <a:pt x="4667" y="33000"/>
                    <a:pt x="4703" y="33060"/>
                    <a:pt x="4715" y="33119"/>
                  </a:cubicBezTo>
                  <a:cubicBezTo>
                    <a:pt x="4715" y="33119"/>
                    <a:pt x="4763" y="33108"/>
                    <a:pt x="4822" y="33084"/>
                  </a:cubicBezTo>
                  <a:cubicBezTo>
                    <a:pt x="5382" y="32846"/>
                    <a:pt x="8180" y="31536"/>
                    <a:pt x="8465" y="31381"/>
                  </a:cubicBezTo>
                  <a:cubicBezTo>
                    <a:pt x="9716" y="30714"/>
                    <a:pt x="10918" y="29952"/>
                    <a:pt x="12049" y="29131"/>
                  </a:cubicBezTo>
                  <a:cubicBezTo>
                    <a:pt x="13395" y="28166"/>
                    <a:pt x="17824" y="25952"/>
                    <a:pt x="16633" y="23856"/>
                  </a:cubicBezTo>
                  <a:cubicBezTo>
                    <a:pt x="16305" y="23273"/>
                    <a:pt x="15564" y="22988"/>
                    <a:pt x="14870" y="22988"/>
                  </a:cubicBezTo>
                  <a:cubicBezTo>
                    <a:pt x="14758" y="22988"/>
                    <a:pt x="14646" y="22996"/>
                    <a:pt x="14538" y="23011"/>
                  </a:cubicBezTo>
                  <a:cubicBezTo>
                    <a:pt x="13755" y="23118"/>
                    <a:pt x="13066" y="23532"/>
                    <a:pt x="12413" y="23947"/>
                  </a:cubicBezTo>
                  <a:lnTo>
                    <a:pt x="12413" y="23947"/>
                  </a:lnTo>
                  <a:cubicBezTo>
                    <a:pt x="12994" y="23576"/>
                    <a:pt x="13492" y="22747"/>
                    <a:pt x="13966" y="22261"/>
                  </a:cubicBezTo>
                  <a:cubicBezTo>
                    <a:pt x="14561" y="21630"/>
                    <a:pt x="15180" y="21023"/>
                    <a:pt x="15776" y="20415"/>
                  </a:cubicBezTo>
                  <a:cubicBezTo>
                    <a:pt x="16919" y="19237"/>
                    <a:pt x="18062" y="18010"/>
                    <a:pt x="19014" y="16677"/>
                  </a:cubicBezTo>
                  <a:cubicBezTo>
                    <a:pt x="19491" y="16010"/>
                    <a:pt x="20491" y="14796"/>
                    <a:pt x="20669" y="13760"/>
                  </a:cubicBezTo>
                  <a:cubicBezTo>
                    <a:pt x="20705" y="13415"/>
                    <a:pt x="20681" y="13105"/>
                    <a:pt x="20514" y="12819"/>
                  </a:cubicBezTo>
                  <a:cubicBezTo>
                    <a:pt x="20261" y="12387"/>
                    <a:pt x="19852" y="12239"/>
                    <a:pt x="19401" y="12239"/>
                  </a:cubicBezTo>
                  <a:cubicBezTo>
                    <a:pt x="18771" y="12239"/>
                    <a:pt x="18059" y="12528"/>
                    <a:pt x="17574" y="12736"/>
                  </a:cubicBezTo>
                  <a:cubicBezTo>
                    <a:pt x="16526" y="13188"/>
                    <a:pt x="15847" y="13831"/>
                    <a:pt x="15133" y="14534"/>
                  </a:cubicBezTo>
                  <a:cubicBezTo>
                    <a:pt x="16383" y="13284"/>
                    <a:pt x="17526" y="11926"/>
                    <a:pt x="18550" y="10486"/>
                  </a:cubicBezTo>
                  <a:cubicBezTo>
                    <a:pt x="19443" y="9236"/>
                    <a:pt x="20264" y="7866"/>
                    <a:pt x="20372" y="6330"/>
                  </a:cubicBezTo>
                  <a:cubicBezTo>
                    <a:pt x="20384" y="6104"/>
                    <a:pt x="20372" y="5842"/>
                    <a:pt x="20181" y="5687"/>
                  </a:cubicBezTo>
                  <a:cubicBezTo>
                    <a:pt x="20038" y="5604"/>
                    <a:pt x="19883" y="5568"/>
                    <a:pt x="19717" y="5568"/>
                  </a:cubicBezTo>
                  <a:cubicBezTo>
                    <a:pt x="19697" y="5568"/>
                    <a:pt x="19677" y="5568"/>
                    <a:pt x="19657" y="5568"/>
                  </a:cubicBezTo>
                  <a:cubicBezTo>
                    <a:pt x="18385" y="5568"/>
                    <a:pt x="17274" y="6319"/>
                    <a:pt x="16371" y="7128"/>
                  </a:cubicBezTo>
                  <a:cubicBezTo>
                    <a:pt x="15276" y="8093"/>
                    <a:pt x="14311" y="9176"/>
                    <a:pt x="13514" y="10367"/>
                  </a:cubicBezTo>
                  <a:cubicBezTo>
                    <a:pt x="14252" y="7497"/>
                    <a:pt x="15419" y="4806"/>
                    <a:pt x="15240" y="1747"/>
                  </a:cubicBezTo>
                  <a:cubicBezTo>
                    <a:pt x="15204" y="1115"/>
                    <a:pt x="15026" y="353"/>
                    <a:pt x="14383" y="80"/>
                  </a:cubicBezTo>
                  <a:cubicBezTo>
                    <a:pt x="14250" y="26"/>
                    <a:pt x="14106" y="1"/>
                    <a:pt x="13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3277475" y="1101750"/>
              <a:ext cx="413475" cy="750425"/>
            </a:xfrm>
            <a:custGeom>
              <a:avLst/>
              <a:gdLst/>
              <a:ahLst/>
              <a:cxnLst/>
              <a:rect l="l" t="t" r="r" b="b"/>
              <a:pathLst>
                <a:path w="16539" h="30017" extrusionOk="0">
                  <a:moveTo>
                    <a:pt x="11478" y="1"/>
                  </a:moveTo>
                  <a:cubicBezTo>
                    <a:pt x="11419" y="1"/>
                    <a:pt x="11359" y="36"/>
                    <a:pt x="11359" y="96"/>
                  </a:cubicBezTo>
                  <a:cubicBezTo>
                    <a:pt x="10764" y="5049"/>
                    <a:pt x="9323" y="9752"/>
                    <a:pt x="7978" y="13717"/>
                  </a:cubicBezTo>
                  <a:cubicBezTo>
                    <a:pt x="7787" y="14276"/>
                    <a:pt x="7609" y="14824"/>
                    <a:pt x="7430" y="15395"/>
                  </a:cubicBezTo>
                  <a:cubicBezTo>
                    <a:pt x="7347" y="11347"/>
                    <a:pt x="6692" y="7287"/>
                    <a:pt x="5454" y="3334"/>
                  </a:cubicBezTo>
                  <a:cubicBezTo>
                    <a:pt x="5444" y="3285"/>
                    <a:pt x="5401" y="3260"/>
                    <a:pt x="5352" y="3260"/>
                  </a:cubicBezTo>
                  <a:cubicBezTo>
                    <a:pt x="5343" y="3260"/>
                    <a:pt x="5333" y="3261"/>
                    <a:pt x="5323" y="3263"/>
                  </a:cubicBezTo>
                  <a:cubicBezTo>
                    <a:pt x="5263" y="3275"/>
                    <a:pt x="5228" y="3322"/>
                    <a:pt x="5239" y="3382"/>
                  </a:cubicBezTo>
                  <a:cubicBezTo>
                    <a:pt x="6537" y="7525"/>
                    <a:pt x="7204" y="11776"/>
                    <a:pt x="7240" y="16038"/>
                  </a:cubicBezTo>
                  <a:cubicBezTo>
                    <a:pt x="6906" y="17074"/>
                    <a:pt x="6597" y="18134"/>
                    <a:pt x="6287" y="19158"/>
                  </a:cubicBezTo>
                  <a:cubicBezTo>
                    <a:pt x="6097" y="17669"/>
                    <a:pt x="5382" y="16217"/>
                    <a:pt x="4585" y="14729"/>
                  </a:cubicBezTo>
                  <a:cubicBezTo>
                    <a:pt x="3632" y="12943"/>
                    <a:pt x="2668" y="11192"/>
                    <a:pt x="1370" y="9668"/>
                  </a:cubicBezTo>
                  <a:cubicBezTo>
                    <a:pt x="1355" y="9645"/>
                    <a:pt x="1319" y="9632"/>
                    <a:pt x="1283" y="9632"/>
                  </a:cubicBezTo>
                  <a:cubicBezTo>
                    <a:pt x="1264" y="9632"/>
                    <a:pt x="1244" y="9636"/>
                    <a:pt x="1227" y="9645"/>
                  </a:cubicBezTo>
                  <a:cubicBezTo>
                    <a:pt x="1179" y="9680"/>
                    <a:pt x="1168" y="9740"/>
                    <a:pt x="1215" y="9788"/>
                  </a:cubicBezTo>
                  <a:cubicBezTo>
                    <a:pt x="2489" y="11300"/>
                    <a:pt x="3442" y="13026"/>
                    <a:pt x="4394" y="14800"/>
                  </a:cubicBezTo>
                  <a:cubicBezTo>
                    <a:pt x="5275" y="16455"/>
                    <a:pt x="6061" y="18074"/>
                    <a:pt x="6109" y="19729"/>
                  </a:cubicBezTo>
                  <a:cubicBezTo>
                    <a:pt x="5442" y="21991"/>
                    <a:pt x="4728" y="24313"/>
                    <a:pt x="3918" y="26575"/>
                  </a:cubicBezTo>
                  <a:cubicBezTo>
                    <a:pt x="3323" y="23551"/>
                    <a:pt x="2061" y="20598"/>
                    <a:pt x="215" y="18015"/>
                  </a:cubicBezTo>
                  <a:cubicBezTo>
                    <a:pt x="191" y="17983"/>
                    <a:pt x="152" y="17967"/>
                    <a:pt x="114" y="17967"/>
                  </a:cubicBezTo>
                  <a:cubicBezTo>
                    <a:pt x="95" y="17967"/>
                    <a:pt x="76" y="17971"/>
                    <a:pt x="60" y="17979"/>
                  </a:cubicBezTo>
                  <a:cubicBezTo>
                    <a:pt x="25" y="18015"/>
                    <a:pt x="1" y="18074"/>
                    <a:pt x="36" y="18122"/>
                  </a:cubicBezTo>
                  <a:cubicBezTo>
                    <a:pt x="1930" y="20765"/>
                    <a:pt x="3215" y="23801"/>
                    <a:pt x="3775" y="26897"/>
                  </a:cubicBezTo>
                  <a:cubicBezTo>
                    <a:pt x="3775" y="26909"/>
                    <a:pt x="3775" y="26933"/>
                    <a:pt x="3787" y="26944"/>
                  </a:cubicBezTo>
                  <a:cubicBezTo>
                    <a:pt x="3430" y="27909"/>
                    <a:pt x="3084" y="28861"/>
                    <a:pt x="2715" y="29814"/>
                  </a:cubicBezTo>
                  <a:cubicBezTo>
                    <a:pt x="2739" y="29885"/>
                    <a:pt x="2775" y="29957"/>
                    <a:pt x="2787" y="30016"/>
                  </a:cubicBezTo>
                  <a:cubicBezTo>
                    <a:pt x="2787" y="30016"/>
                    <a:pt x="2834" y="29992"/>
                    <a:pt x="2894" y="29969"/>
                  </a:cubicBezTo>
                  <a:cubicBezTo>
                    <a:pt x="3275" y="28957"/>
                    <a:pt x="3656" y="27933"/>
                    <a:pt x="4025" y="26909"/>
                  </a:cubicBezTo>
                  <a:cubicBezTo>
                    <a:pt x="6692" y="25051"/>
                    <a:pt x="9514" y="23325"/>
                    <a:pt x="12431" y="21825"/>
                  </a:cubicBezTo>
                  <a:cubicBezTo>
                    <a:pt x="12490" y="21789"/>
                    <a:pt x="12502" y="21741"/>
                    <a:pt x="12478" y="21694"/>
                  </a:cubicBezTo>
                  <a:cubicBezTo>
                    <a:pt x="12454" y="21653"/>
                    <a:pt x="12413" y="21635"/>
                    <a:pt x="12374" y="21635"/>
                  </a:cubicBezTo>
                  <a:cubicBezTo>
                    <a:pt x="12356" y="21635"/>
                    <a:pt x="12339" y="21639"/>
                    <a:pt x="12324" y="21646"/>
                  </a:cubicBezTo>
                  <a:cubicBezTo>
                    <a:pt x="9490" y="23099"/>
                    <a:pt x="6728" y="24766"/>
                    <a:pt x="4144" y="26575"/>
                  </a:cubicBezTo>
                  <a:cubicBezTo>
                    <a:pt x="4906" y="24432"/>
                    <a:pt x="5585" y="22230"/>
                    <a:pt x="6228" y="20063"/>
                  </a:cubicBezTo>
                  <a:cubicBezTo>
                    <a:pt x="6240" y="20051"/>
                    <a:pt x="6275" y="20051"/>
                    <a:pt x="6287" y="20039"/>
                  </a:cubicBezTo>
                  <a:cubicBezTo>
                    <a:pt x="9216" y="17336"/>
                    <a:pt x="12240" y="14550"/>
                    <a:pt x="16050" y="12824"/>
                  </a:cubicBezTo>
                  <a:cubicBezTo>
                    <a:pt x="16098" y="12788"/>
                    <a:pt x="16122" y="12728"/>
                    <a:pt x="16098" y="12681"/>
                  </a:cubicBezTo>
                  <a:cubicBezTo>
                    <a:pt x="16073" y="12656"/>
                    <a:pt x="16036" y="12630"/>
                    <a:pt x="15995" y="12630"/>
                  </a:cubicBezTo>
                  <a:cubicBezTo>
                    <a:pt x="15978" y="12630"/>
                    <a:pt x="15961" y="12635"/>
                    <a:pt x="15943" y="12645"/>
                  </a:cubicBezTo>
                  <a:cubicBezTo>
                    <a:pt x="12193" y="14324"/>
                    <a:pt x="9216" y="17050"/>
                    <a:pt x="6335" y="19694"/>
                  </a:cubicBezTo>
                  <a:cubicBezTo>
                    <a:pt x="6359" y="19634"/>
                    <a:pt x="6371" y="19574"/>
                    <a:pt x="6394" y="19515"/>
                  </a:cubicBezTo>
                  <a:cubicBezTo>
                    <a:pt x="6728" y="18372"/>
                    <a:pt x="7085" y="17229"/>
                    <a:pt x="7442" y="16062"/>
                  </a:cubicBezTo>
                  <a:cubicBezTo>
                    <a:pt x="7656" y="15681"/>
                    <a:pt x="12014" y="7597"/>
                    <a:pt x="16479" y="4811"/>
                  </a:cubicBezTo>
                  <a:cubicBezTo>
                    <a:pt x="16539" y="4787"/>
                    <a:pt x="16539" y="4727"/>
                    <a:pt x="16515" y="4680"/>
                  </a:cubicBezTo>
                  <a:cubicBezTo>
                    <a:pt x="16491" y="4648"/>
                    <a:pt x="16451" y="4632"/>
                    <a:pt x="16413" y="4632"/>
                  </a:cubicBezTo>
                  <a:cubicBezTo>
                    <a:pt x="16394" y="4632"/>
                    <a:pt x="16376" y="4636"/>
                    <a:pt x="16360" y="4644"/>
                  </a:cubicBezTo>
                  <a:cubicBezTo>
                    <a:pt x="12681" y="6942"/>
                    <a:pt x="9097" y="12764"/>
                    <a:pt x="7776" y="15050"/>
                  </a:cubicBezTo>
                  <a:cubicBezTo>
                    <a:pt x="7906" y="14633"/>
                    <a:pt x="8037" y="14205"/>
                    <a:pt x="8192" y="13788"/>
                  </a:cubicBezTo>
                  <a:cubicBezTo>
                    <a:pt x="9526" y="9823"/>
                    <a:pt x="10978" y="5108"/>
                    <a:pt x="11574" y="120"/>
                  </a:cubicBezTo>
                  <a:cubicBezTo>
                    <a:pt x="11586" y="60"/>
                    <a:pt x="11538" y="24"/>
                    <a:pt x="11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29"/>
          <p:cNvSpPr/>
          <p:nvPr/>
        </p:nvSpPr>
        <p:spPr>
          <a:xfrm rot="-9000022" flipH="1">
            <a:off x="-2693909" y="3973153"/>
            <a:ext cx="6150028" cy="2338470"/>
          </a:xfrm>
          <a:custGeom>
            <a:avLst/>
            <a:gdLst/>
            <a:ahLst/>
            <a:cxnLst/>
            <a:rect l="l" t="t" r="r" b="b"/>
            <a:pathLst>
              <a:path w="37161" h="14130" extrusionOk="0">
                <a:moveTo>
                  <a:pt x="16590" y="1"/>
                </a:moveTo>
                <a:cubicBezTo>
                  <a:pt x="14456" y="1"/>
                  <a:pt x="12329" y="124"/>
                  <a:pt x="10252" y="489"/>
                </a:cubicBezTo>
                <a:cubicBezTo>
                  <a:pt x="7156" y="1024"/>
                  <a:pt x="5180" y="2203"/>
                  <a:pt x="2513" y="3346"/>
                </a:cubicBezTo>
                <a:cubicBezTo>
                  <a:pt x="1477" y="3799"/>
                  <a:pt x="429" y="4370"/>
                  <a:pt x="1" y="5239"/>
                </a:cubicBezTo>
                <a:cubicBezTo>
                  <a:pt x="6" y="5230"/>
                  <a:pt x="28" y="5225"/>
                  <a:pt x="63" y="5225"/>
                </a:cubicBezTo>
                <a:cubicBezTo>
                  <a:pt x="520" y="5225"/>
                  <a:pt x="3285" y="5948"/>
                  <a:pt x="3561" y="6025"/>
                </a:cubicBezTo>
                <a:cubicBezTo>
                  <a:pt x="4775" y="6382"/>
                  <a:pt x="6156" y="6894"/>
                  <a:pt x="6966" y="7930"/>
                </a:cubicBezTo>
                <a:cubicBezTo>
                  <a:pt x="7668" y="8823"/>
                  <a:pt x="7990" y="9871"/>
                  <a:pt x="8621" y="10776"/>
                </a:cubicBezTo>
                <a:cubicBezTo>
                  <a:pt x="8752" y="10966"/>
                  <a:pt x="8883" y="11145"/>
                  <a:pt x="9038" y="11311"/>
                </a:cubicBezTo>
                <a:cubicBezTo>
                  <a:pt x="10014" y="12395"/>
                  <a:pt x="11264" y="13240"/>
                  <a:pt x="12645" y="13705"/>
                </a:cubicBezTo>
                <a:cubicBezTo>
                  <a:pt x="13506" y="13997"/>
                  <a:pt x="14382" y="14130"/>
                  <a:pt x="15252" y="14130"/>
                </a:cubicBezTo>
                <a:cubicBezTo>
                  <a:pt x="17679" y="14130"/>
                  <a:pt x="20070" y="13096"/>
                  <a:pt x="22015" y="11597"/>
                </a:cubicBezTo>
                <a:cubicBezTo>
                  <a:pt x="24349" y="9787"/>
                  <a:pt x="26421" y="7275"/>
                  <a:pt x="29064" y="5823"/>
                </a:cubicBezTo>
                <a:cubicBezTo>
                  <a:pt x="31445" y="4513"/>
                  <a:pt x="34338" y="3882"/>
                  <a:pt x="37160" y="3275"/>
                </a:cubicBezTo>
                <a:cubicBezTo>
                  <a:pt x="35803" y="2703"/>
                  <a:pt x="34410" y="2227"/>
                  <a:pt x="32969" y="1834"/>
                </a:cubicBezTo>
                <a:cubicBezTo>
                  <a:pt x="29016" y="763"/>
                  <a:pt x="24825" y="346"/>
                  <a:pt x="20646" y="120"/>
                </a:cubicBezTo>
                <a:cubicBezTo>
                  <a:pt x="19298" y="50"/>
                  <a:pt x="17942" y="1"/>
                  <a:pt x="1659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9"/>
          <p:cNvSpPr/>
          <p:nvPr/>
        </p:nvSpPr>
        <p:spPr>
          <a:xfrm rot="-439834">
            <a:off x="5994823" y="3448819"/>
            <a:ext cx="3967585" cy="2479655"/>
          </a:xfrm>
          <a:custGeom>
            <a:avLst/>
            <a:gdLst/>
            <a:ahLst/>
            <a:cxnLst/>
            <a:rect l="l" t="t" r="r" b="b"/>
            <a:pathLst>
              <a:path w="52460" h="32788" extrusionOk="0">
                <a:moveTo>
                  <a:pt x="38015" y="0"/>
                </a:moveTo>
                <a:cubicBezTo>
                  <a:pt x="32293" y="0"/>
                  <a:pt x="26585" y="4227"/>
                  <a:pt x="27111" y="9170"/>
                </a:cubicBezTo>
                <a:cubicBezTo>
                  <a:pt x="27432" y="12075"/>
                  <a:pt x="31040" y="18171"/>
                  <a:pt x="25718" y="19564"/>
                </a:cubicBezTo>
                <a:cubicBezTo>
                  <a:pt x="25283" y="19674"/>
                  <a:pt x="24838" y="19725"/>
                  <a:pt x="24391" y="19725"/>
                </a:cubicBezTo>
                <a:cubicBezTo>
                  <a:pt x="23919" y="19725"/>
                  <a:pt x="23444" y="19668"/>
                  <a:pt x="22979" y="19564"/>
                </a:cubicBezTo>
                <a:cubicBezTo>
                  <a:pt x="21872" y="19314"/>
                  <a:pt x="20836" y="18802"/>
                  <a:pt x="19967" y="18159"/>
                </a:cubicBezTo>
                <a:cubicBezTo>
                  <a:pt x="18395" y="17004"/>
                  <a:pt x="17228" y="15480"/>
                  <a:pt x="15895" y="14111"/>
                </a:cubicBezTo>
                <a:cubicBezTo>
                  <a:pt x="14550" y="12729"/>
                  <a:pt x="12918" y="11456"/>
                  <a:pt x="10894" y="11063"/>
                </a:cubicBezTo>
                <a:cubicBezTo>
                  <a:pt x="10472" y="10982"/>
                  <a:pt x="10048" y="10944"/>
                  <a:pt x="9625" y="10944"/>
                </a:cubicBezTo>
                <a:cubicBezTo>
                  <a:pt x="7177" y="10944"/>
                  <a:pt x="4790" y="12223"/>
                  <a:pt x="3227" y="13908"/>
                </a:cubicBezTo>
                <a:cubicBezTo>
                  <a:pt x="0" y="17385"/>
                  <a:pt x="191" y="21969"/>
                  <a:pt x="2322" y="25826"/>
                </a:cubicBezTo>
                <a:cubicBezTo>
                  <a:pt x="4251" y="29339"/>
                  <a:pt x="7406" y="30291"/>
                  <a:pt x="11740" y="31256"/>
                </a:cubicBezTo>
                <a:cubicBezTo>
                  <a:pt x="15912" y="32184"/>
                  <a:pt x="20564" y="32788"/>
                  <a:pt x="25200" y="32788"/>
                </a:cubicBezTo>
                <a:cubicBezTo>
                  <a:pt x="34244" y="32788"/>
                  <a:pt x="43228" y="30489"/>
                  <a:pt x="48470" y="23814"/>
                </a:cubicBezTo>
                <a:cubicBezTo>
                  <a:pt x="51340" y="20171"/>
                  <a:pt x="52459" y="15527"/>
                  <a:pt x="51518" y="11182"/>
                </a:cubicBezTo>
                <a:cubicBezTo>
                  <a:pt x="50375" y="5872"/>
                  <a:pt x="45672" y="919"/>
                  <a:pt x="39493" y="97"/>
                </a:cubicBezTo>
                <a:cubicBezTo>
                  <a:pt x="39003" y="32"/>
                  <a:pt x="38509" y="0"/>
                  <a:pt x="380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699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rona One"/>
              <a:buNone/>
              <a:defRPr sz="3000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sz="3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sz="3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sz="3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sz="3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sz="3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sz="3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sz="3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sz="3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74" r:id="rId4"/>
    <p:sldLayoutId id="214748367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3"/>
          <p:cNvGrpSpPr/>
          <p:nvPr/>
        </p:nvGrpSpPr>
        <p:grpSpPr>
          <a:xfrm>
            <a:off x="6818147" y="182259"/>
            <a:ext cx="1915637" cy="5233706"/>
            <a:chOff x="4813100" y="2669800"/>
            <a:chExt cx="622425" cy="1700525"/>
          </a:xfrm>
        </p:grpSpPr>
        <p:sp>
          <p:nvSpPr>
            <p:cNvPr id="620" name="Google Shape;620;p33"/>
            <p:cNvSpPr/>
            <p:nvPr/>
          </p:nvSpPr>
          <p:spPr>
            <a:xfrm>
              <a:off x="4846125" y="4281600"/>
              <a:ext cx="212550" cy="62250"/>
            </a:xfrm>
            <a:custGeom>
              <a:avLst/>
              <a:gdLst/>
              <a:ahLst/>
              <a:cxnLst/>
              <a:rect l="l" t="t" r="r" b="b"/>
              <a:pathLst>
                <a:path w="8502" h="2490" extrusionOk="0">
                  <a:moveTo>
                    <a:pt x="4942" y="1"/>
                  </a:moveTo>
                  <a:lnTo>
                    <a:pt x="1" y="2489"/>
                  </a:lnTo>
                  <a:lnTo>
                    <a:pt x="8502" y="2394"/>
                  </a:lnTo>
                  <a:lnTo>
                    <a:pt x="7942" y="1"/>
                  </a:lnTo>
                  <a:close/>
                </a:path>
              </a:pathLst>
            </a:custGeom>
            <a:solidFill>
              <a:srgbClr val="1E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4846125" y="4341425"/>
              <a:ext cx="213450" cy="28900"/>
            </a:xfrm>
            <a:custGeom>
              <a:avLst/>
              <a:gdLst/>
              <a:ahLst/>
              <a:cxnLst/>
              <a:rect l="l" t="t" r="r" b="b"/>
              <a:pathLst>
                <a:path w="8538" h="1156" extrusionOk="0">
                  <a:moveTo>
                    <a:pt x="8502" y="1"/>
                  </a:moveTo>
                  <a:lnTo>
                    <a:pt x="1" y="96"/>
                  </a:lnTo>
                  <a:lnTo>
                    <a:pt x="36" y="1156"/>
                  </a:lnTo>
                  <a:lnTo>
                    <a:pt x="8537" y="1049"/>
                  </a:lnTo>
                  <a:lnTo>
                    <a:pt x="85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4915775" y="4302375"/>
              <a:ext cx="29500" cy="10500"/>
            </a:xfrm>
            <a:custGeom>
              <a:avLst/>
              <a:gdLst/>
              <a:ahLst/>
              <a:cxnLst/>
              <a:rect l="l" t="t" r="r" b="b"/>
              <a:pathLst>
                <a:path w="1180" h="420" extrusionOk="0">
                  <a:moveTo>
                    <a:pt x="96" y="0"/>
                  </a:moveTo>
                  <a:cubicBezTo>
                    <a:pt x="60" y="0"/>
                    <a:pt x="32" y="23"/>
                    <a:pt x="13" y="63"/>
                  </a:cubicBezTo>
                  <a:cubicBezTo>
                    <a:pt x="1" y="110"/>
                    <a:pt x="36" y="158"/>
                    <a:pt x="72" y="170"/>
                  </a:cubicBezTo>
                  <a:lnTo>
                    <a:pt x="1060" y="420"/>
                  </a:lnTo>
                  <a:lnTo>
                    <a:pt x="1072" y="420"/>
                  </a:lnTo>
                  <a:cubicBezTo>
                    <a:pt x="1120" y="420"/>
                    <a:pt x="1144" y="396"/>
                    <a:pt x="1168" y="360"/>
                  </a:cubicBezTo>
                  <a:cubicBezTo>
                    <a:pt x="1179" y="313"/>
                    <a:pt x="1144" y="277"/>
                    <a:pt x="1108" y="253"/>
                  </a:cubicBezTo>
                  <a:lnTo>
                    <a:pt x="120" y="3"/>
                  </a:ln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4939900" y="4290775"/>
              <a:ext cx="29475" cy="10500"/>
            </a:xfrm>
            <a:custGeom>
              <a:avLst/>
              <a:gdLst/>
              <a:ahLst/>
              <a:cxnLst/>
              <a:rect l="l" t="t" r="r" b="b"/>
              <a:pathLst>
                <a:path w="1179" h="420" extrusionOk="0">
                  <a:moveTo>
                    <a:pt x="104" y="1"/>
                  </a:moveTo>
                  <a:cubicBezTo>
                    <a:pt x="71" y="1"/>
                    <a:pt x="34" y="32"/>
                    <a:pt x="24" y="62"/>
                  </a:cubicBezTo>
                  <a:cubicBezTo>
                    <a:pt x="0" y="110"/>
                    <a:pt x="36" y="158"/>
                    <a:pt x="83" y="170"/>
                  </a:cubicBezTo>
                  <a:lnTo>
                    <a:pt x="1060" y="420"/>
                  </a:lnTo>
                  <a:lnTo>
                    <a:pt x="1072" y="420"/>
                  </a:lnTo>
                  <a:cubicBezTo>
                    <a:pt x="1107" y="420"/>
                    <a:pt x="1155" y="396"/>
                    <a:pt x="1167" y="360"/>
                  </a:cubicBezTo>
                  <a:cubicBezTo>
                    <a:pt x="1179" y="324"/>
                    <a:pt x="1155" y="277"/>
                    <a:pt x="1107" y="265"/>
                  </a:cubicBezTo>
                  <a:lnTo>
                    <a:pt x="119" y="3"/>
                  </a:lnTo>
                  <a:cubicBezTo>
                    <a:pt x="114" y="1"/>
                    <a:pt x="109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4964300" y="4182775"/>
              <a:ext cx="80400" cy="98850"/>
            </a:xfrm>
            <a:custGeom>
              <a:avLst/>
              <a:gdLst/>
              <a:ahLst/>
              <a:cxnLst/>
              <a:rect l="l" t="t" r="r" b="b"/>
              <a:pathLst>
                <a:path w="3216" h="3954" extrusionOk="0">
                  <a:moveTo>
                    <a:pt x="0" y="1"/>
                  </a:moveTo>
                  <a:lnTo>
                    <a:pt x="179" y="3954"/>
                  </a:lnTo>
                  <a:lnTo>
                    <a:pt x="3215" y="3954"/>
                  </a:lnTo>
                  <a:lnTo>
                    <a:pt x="3048" y="1"/>
                  </a:lnTo>
                  <a:close/>
                </a:path>
              </a:pathLst>
            </a:custGeom>
            <a:solidFill>
              <a:srgbClr val="EAB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082775" y="4281600"/>
              <a:ext cx="212550" cy="62250"/>
            </a:xfrm>
            <a:custGeom>
              <a:avLst/>
              <a:gdLst/>
              <a:ahLst/>
              <a:cxnLst/>
              <a:rect l="l" t="t" r="r" b="b"/>
              <a:pathLst>
                <a:path w="8502" h="2490" extrusionOk="0">
                  <a:moveTo>
                    <a:pt x="4941" y="1"/>
                  </a:moveTo>
                  <a:lnTo>
                    <a:pt x="0" y="2489"/>
                  </a:lnTo>
                  <a:lnTo>
                    <a:pt x="8501" y="2394"/>
                  </a:lnTo>
                  <a:lnTo>
                    <a:pt x="7942" y="1"/>
                  </a:lnTo>
                  <a:close/>
                </a:path>
              </a:pathLst>
            </a:custGeom>
            <a:solidFill>
              <a:srgbClr val="1E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082775" y="4341425"/>
              <a:ext cx="213425" cy="28900"/>
            </a:xfrm>
            <a:custGeom>
              <a:avLst/>
              <a:gdLst/>
              <a:ahLst/>
              <a:cxnLst/>
              <a:rect l="l" t="t" r="r" b="b"/>
              <a:pathLst>
                <a:path w="8537" h="1156" extrusionOk="0">
                  <a:moveTo>
                    <a:pt x="8501" y="1"/>
                  </a:moveTo>
                  <a:lnTo>
                    <a:pt x="0" y="96"/>
                  </a:lnTo>
                  <a:lnTo>
                    <a:pt x="36" y="1156"/>
                  </a:lnTo>
                  <a:lnTo>
                    <a:pt x="8537" y="1049"/>
                  </a:lnTo>
                  <a:lnTo>
                    <a:pt x="85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152425" y="4302375"/>
              <a:ext cx="29475" cy="10500"/>
            </a:xfrm>
            <a:custGeom>
              <a:avLst/>
              <a:gdLst/>
              <a:ahLst/>
              <a:cxnLst/>
              <a:rect l="l" t="t" r="r" b="b"/>
              <a:pathLst>
                <a:path w="1179" h="420" extrusionOk="0">
                  <a:moveTo>
                    <a:pt x="96" y="0"/>
                  </a:moveTo>
                  <a:cubicBezTo>
                    <a:pt x="60" y="0"/>
                    <a:pt x="32" y="23"/>
                    <a:pt x="12" y="63"/>
                  </a:cubicBezTo>
                  <a:cubicBezTo>
                    <a:pt x="0" y="110"/>
                    <a:pt x="36" y="158"/>
                    <a:pt x="72" y="170"/>
                  </a:cubicBezTo>
                  <a:lnTo>
                    <a:pt x="1060" y="420"/>
                  </a:lnTo>
                  <a:lnTo>
                    <a:pt x="1072" y="420"/>
                  </a:lnTo>
                  <a:cubicBezTo>
                    <a:pt x="1119" y="420"/>
                    <a:pt x="1143" y="396"/>
                    <a:pt x="1167" y="360"/>
                  </a:cubicBezTo>
                  <a:cubicBezTo>
                    <a:pt x="1179" y="313"/>
                    <a:pt x="1143" y="277"/>
                    <a:pt x="1107" y="253"/>
                  </a:cubicBezTo>
                  <a:lnTo>
                    <a:pt x="119" y="3"/>
                  </a:lnTo>
                  <a:cubicBezTo>
                    <a:pt x="111" y="1"/>
                    <a:pt x="103" y="0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176525" y="4290775"/>
              <a:ext cx="29500" cy="10500"/>
            </a:xfrm>
            <a:custGeom>
              <a:avLst/>
              <a:gdLst/>
              <a:ahLst/>
              <a:cxnLst/>
              <a:rect l="l" t="t" r="r" b="b"/>
              <a:pathLst>
                <a:path w="1180" h="420" extrusionOk="0">
                  <a:moveTo>
                    <a:pt x="105" y="1"/>
                  </a:moveTo>
                  <a:cubicBezTo>
                    <a:pt x="72" y="1"/>
                    <a:pt x="35" y="32"/>
                    <a:pt x="24" y="62"/>
                  </a:cubicBezTo>
                  <a:cubicBezTo>
                    <a:pt x="1" y="110"/>
                    <a:pt x="36" y="158"/>
                    <a:pt x="84" y="170"/>
                  </a:cubicBezTo>
                  <a:lnTo>
                    <a:pt x="1060" y="420"/>
                  </a:lnTo>
                  <a:lnTo>
                    <a:pt x="1072" y="420"/>
                  </a:lnTo>
                  <a:cubicBezTo>
                    <a:pt x="1108" y="420"/>
                    <a:pt x="1132" y="396"/>
                    <a:pt x="1167" y="360"/>
                  </a:cubicBezTo>
                  <a:cubicBezTo>
                    <a:pt x="1179" y="324"/>
                    <a:pt x="1156" y="277"/>
                    <a:pt x="1108" y="265"/>
                  </a:cubicBezTo>
                  <a:lnTo>
                    <a:pt x="120" y="3"/>
                  </a:lnTo>
                  <a:cubicBezTo>
                    <a:pt x="115" y="1"/>
                    <a:pt x="110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187850" y="4182775"/>
              <a:ext cx="93475" cy="98850"/>
            </a:xfrm>
            <a:custGeom>
              <a:avLst/>
              <a:gdLst/>
              <a:ahLst/>
              <a:cxnLst/>
              <a:rect l="l" t="t" r="r" b="b"/>
              <a:pathLst>
                <a:path w="3739" h="3954" extrusionOk="0">
                  <a:moveTo>
                    <a:pt x="0" y="1"/>
                  </a:moveTo>
                  <a:lnTo>
                    <a:pt x="679" y="3954"/>
                  </a:lnTo>
                  <a:lnTo>
                    <a:pt x="3739" y="3954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rgbClr val="EAB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4939300" y="3330900"/>
              <a:ext cx="361075" cy="916200"/>
            </a:xfrm>
            <a:custGeom>
              <a:avLst/>
              <a:gdLst/>
              <a:ahLst/>
              <a:cxnLst/>
              <a:rect l="l" t="t" r="r" b="b"/>
              <a:pathLst>
                <a:path w="14443" h="36648" extrusionOk="0">
                  <a:moveTo>
                    <a:pt x="12" y="0"/>
                  </a:moveTo>
                  <a:lnTo>
                    <a:pt x="24" y="7466"/>
                  </a:lnTo>
                  <a:cubicBezTo>
                    <a:pt x="0" y="8489"/>
                    <a:pt x="24" y="11311"/>
                    <a:pt x="96" y="12347"/>
                  </a:cubicBezTo>
                  <a:lnTo>
                    <a:pt x="488" y="36648"/>
                  </a:lnTo>
                  <a:lnTo>
                    <a:pt x="5715" y="36648"/>
                  </a:lnTo>
                  <a:lnTo>
                    <a:pt x="5215" y="10525"/>
                  </a:lnTo>
                  <a:lnTo>
                    <a:pt x="9347" y="36648"/>
                  </a:lnTo>
                  <a:lnTo>
                    <a:pt x="14443" y="36529"/>
                  </a:lnTo>
                  <a:lnTo>
                    <a:pt x="10537" y="1655"/>
                  </a:lnTo>
                  <a:lnTo>
                    <a:pt x="5382" y="33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D6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009250" y="3582125"/>
              <a:ext cx="66700" cy="13700"/>
            </a:xfrm>
            <a:custGeom>
              <a:avLst/>
              <a:gdLst/>
              <a:ahLst/>
              <a:cxnLst/>
              <a:rect l="l" t="t" r="r" b="b"/>
              <a:pathLst>
                <a:path w="2668" h="548" extrusionOk="0">
                  <a:moveTo>
                    <a:pt x="84" y="0"/>
                  </a:moveTo>
                  <a:cubicBezTo>
                    <a:pt x="36" y="0"/>
                    <a:pt x="0" y="36"/>
                    <a:pt x="0" y="72"/>
                  </a:cubicBezTo>
                  <a:cubicBezTo>
                    <a:pt x="0" y="119"/>
                    <a:pt x="24" y="167"/>
                    <a:pt x="72" y="167"/>
                  </a:cubicBezTo>
                  <a:lnTo>
                    <a:pt x="2572" y="548"/>
                  </a:lnTo>
                  <a:cubicBezTo>
                    <a:pt x="2620" y="548"/>
                    <a:pt x="2667" y="524"/>
                    <a:pt x="2643" y="476"/>
                  </a:cubicBezTo>
                  <a:cubicBezTo>
                    <a:pt x="2643" y="429"/>
                    <a:pt x="2620" y="393"/>
                    <a:pt x="2572" y="393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4939600" y="3491325"/>
              <a:ext cx="281600" cy="47950"/>
            </a:xfrm>
            <a:custGeom>
              <a:avLst/>
              <a:gdLst/>
              <a:ahLst/>
              <a:cxnLst/>
              <a:rect l="l" t="t" r="r" b="b"/>
              <a:pathLst>
                <a:path w="11264" h="1918" extrusionOk="0">
                  <a:moveTo>
                    <a:pt x="0" y="1"/>
                  </a:moveTo>
                  <a:lnTo>
                    <a:pt x="12" y="1025"/>
                  </a:lnTo>
                  <a:lnTo>
                    <a:pt x="11264" y="1918"/>
                  </a:lnTo>
                  <a:lnTo>
                    <a:pt x="11144" y="8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4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4826775" y="3610400"/>
              <a:ext cx="38725" cy="60725"/>
            </a:xfrm>
            <a:custGeom>
              <a:avLst/>
              <a:gdLst/>
              <a:ahLst/>
              <a:cxnLst/>
              <a:rect l="l" t="t" r="r" b="b"/>
              <a:pathLst>
                <a:path w="1549" h="2429" extrusionOk="0">
                  <a:moveTo>
                    <a:pt x="1549" y="0"/>
                  </a:moveTo>
                  <a:lnTo>
                    <a:pt x="429" y="941"/>
                  </a:lnTo>
                  <a:lnTo>
                    <a:pt x="48" y="2084"/>
                  </a:lnTo>
                  <a:cubicBezTo>
                    <a:pt x="1" y="2215"/>
                    <a:pt x="60" y="2370"/>
                    <a:pt x="191" y="2405"/>
                  </a:cubicBezTo>
                  <a:cubicBezTo>
                    <a:pt x="223" y="2421"/>
                    <a:pt x="257" y="2428"/>
                    <a:pt x="291" y="2428"/>
                  </a:cubicBezTo>
                  <a:cubicBezTo>
                    <a:pt x="385" y="2428"/>
                    <a:pt x="481" y="2371"/>
                    <a:pt x="525" y="2274"/>
                  </a:cubicBezTo>
                  <a:lnTo>
                    <a:pt x="1549" y="0"/>
                  </a:lnTo>
                  <a:close/>
                </a:path>
              </a:pathLst>
            </a:custGeom>
            <a:solidFill>
              <a:srgbClr val="EAB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4813100" y="3513275"/>
              <a:ext cx="101225" cy="152475"/>
            </a:xfrm>
            <a:custGeom>
              <a:avLst/>
              <a:gdLst/>
              <a:ahLst/>
              <a:cxnLst/>
              <a:rect l="l" t="t" r="r" b="b"/>
              <a:pathLst>
                <a:path w="4049" h="6099" extrusionOk="0">
                  <a:moveTo>
                    <a:pt x="2958" y="1"/>
                  </a:moveTo>
                  <a:cubicBezTo>
                    <a:pt x="2936" y="1"/>
                    <a:pt x="2915" y="2"/>
                    <a:pt x="2893" y="4"/>
                  </a:cubicBezTo>
                  <a:cubicBezTo>
                    <a:pt x="2596" y="28"/>
                    <a:pt x="2358" y="230"/>
                    <a:pt x="2298" y="504"/>
                  </a:cubicBezTo>
                  <a:cubicBezTo>
                    <a:pt x="2096" y="1302"/>
                    <a:pt x="1631" y="2564"/>
                    <a:pt x="1631" y="2564"/>
                  </a:cubicBezTo>
                  <a:lnTo>
                    <a:pt x="48" y="5778"/>
                  </a:lnTo>
                  <a:cubicBezTo>
                    <a:pt x="0" y="5850"/>
                    <a:pt x="24" y="5957"/>
                    <a:pt x="83" y="6028"/>
                  </a:cubicBezTo>
                  <a:cubicBezTo>
                    <a:pt x="135" y="6075"/>
                    <a:pt x="199" y="6098"/>
                    <a:pt x="259" y="6098"/>
                  </a:cubicBezTo>
                  <a:cubicBezTo>
                    <a:pt x="324" y="6098"/>
                    <a:pt x="386" y="6072"/>
                    <a:pt x="429" y="6017"/>
                  </a:cubicBezTo>
                  <a:lnTo>
                    <a:pt x="2441" y="3695"/>
                  </a:lnTo>
                  <a:lnTo>
                    <a:pt x="2441" y="3695"/>
                  </a:lnTo>
                  <a:cubicBezTo>
                    <a:pt x="2274" y="4231"/>
                    <a:pt x="2250" y="4731"/>
                    <a:pt x="2262" y="5028"/>
                  </a:cubicBezTo>
                  <a:cubicBezTo>
                    <a:pt x="2262" y="5195"/>
                    <a:pt x="2393" y="5314"/>
                    <a:pt x="2548" y="5314"/>
                  </a:cubicBezTo>
                  <a:cubicBezTo>
                    <a:pt x="2556" y="5315"/>
                    <a:pt x="2564" y="5315"/>
                    <a:pt x="2572" y="5315"/>
                  </a:cubicBezTo>
                  <a:cubicBezTo>
                    <a:pt x="2704" y="5315"/>
                    <a:pt x="2812" y="5222"/>
                    <a:pt x="2846" y="5076"/>
                  </a:cubicBezTo>
                  <a:cubicBezTo>
                    <a:pt x="2893" y="4790"/>
                    <a:pt x="3036" y="4302"/>
                    <a:pt x="3417" y="3623"/>
                  </a:cubicBezTo>
                  <a:cubicBezTo>
                    <a:pt x="4048" y="2516"/>
                    <a:pt x="3679" y="1266"/>
                    <a:pt x="3679" y="1266"/>
                  </a:cubicBezTo>
                  <a:lnTo>
                    <a:pt x="3631" y="647"/>
                  </a:lnTo>
                  <a:cubicBezTo>
                    <a:pt x="3620" y="276"/>
                    <a:pt x="3312" y="1"/>
                    <a:pt x="2958" y="1"/>
                  </a:cubicBezTo>
                  <a:close/>
                </a:path>
              </a:pathLst>
            </a:custGeom>
            <a:solidFill>
              <a:srgbClr val="EAB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4870825" y="3355600"/>
              <a:ext cx="101225" cy="184575"/>
            </a:xfrm>
            <a:custGeom>
              <a:avLst/>
              <a:gdLst/>
              <a:ahLst/>
              <a:cxnLst/>
              <a:rect l="l" t="t" r="r" b="b"/>
              <a:pathLst>
                <a:path w="4049" h="7383" extrusionOk="0">
                  <a:moveTo>
                    <a:pt x="2287" y="1"/>
                  </a:moveTo>
                  <a:lnTo>
                    <a:pt x="1" y="6775"/>
                  </a:lnTo>
                  <a:lnTo>
                    <a:pt x="1144" y="7382"/>
                  </a:lnTo>
                  <a:lnTo>
                    <a:pt x="4049" y="1429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EAB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4880950" y="3024900"/>
              <a:ext cx="141725" cy="460500"/>
            </a:xfrm>
            <a:custGeom>
              <a:avLst/>
              <a:gdLst/>
              <a:ahLst/>
              <a:cxnLst/>
              <a:rect l="l" t="t" r="r" b="b"/>
              <a:pathLst>
                <a:path w="5669" h="18420" extrusionOk="0">
                  <a:moveTo>
                    <a:pt x="4192" y="1"/>
                  </a:moveTo>
                  <a:cubicBezTo>
                    <a:pt x="4192" y="1"/>
                    <a:pt x="3346" y="25"/>
                    <a:pt x="2953" y="2596"/>
                  </a:cubicBezTo>
                  <a:cubicBezTo>
                    <a:pt x="2584" y="5168"/>
                    <a:pt x="2382" y="9014"/>
                    <a:pt x="2382" y="9014"/>
                  </a:cubicBezTo>
                  <a:lnTo>
                    <a:pt x="1" y="16920"/>
                  </a:lnTo>
                  <a:lnTo>
                    <a:pt x="3299" y="18420"/>
                  </a:lnTo>
                  <a:lnTo>
                    <a:pt x="5668" y="7680"/>
                  </a:lnTo>
                  <a:lnTo>
                    <a:pt x="41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041975" y="2992750"/>
              <a:ext cx="226850" cy="606650"/>
            </a:xfrm>
            <a:custGeom>
              <a:avLst/>
              <a:gdLst/>
              <a:ahLst/>
              <a:cxnLst/>
              <a:rect l="l" t="t" r="r" b="b"/>
              <a:pathLst>
                <a:path w="9074" h="24266" extrusionOk="0">
                  <a:moveTo>
                    <a:pt x="3585" y="1"/>
                  </a:moveTo>
                  <a:lnTo>
                    <a:pt x="620" y="5359"/>
                  </a:lnTo>
                  <a:lnTo>
                    <a:pt x="1" y="17277"/>
                  </a:lnTo>
                  <a:lnTo>
                    <a:pt x="311" y="23349"/>
                  </a:lnTo>
                  <a:lnTo>
                    <a:pt x="9074" y="24266"/>
                  </a:lnTo>
                  <a:lnTo>
                    <a:pt x="5883" y="9931"/>
                  </a:lnTo>
                  <a:lnTo>
                    <a:pt x="8538" y="4537"/>
                  </a:lnTo>
                  <a:lnTo>
                    <a:pt x="6478" y="1287"/>
                  </a:lnTo>
                  <a:lnTo>
                    <a:pt x="35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4910125" y="2992750"/>
              <a:ext cx="156000" cy="620650"/>
            </a:xfrm>
            <a:custGeom>
              <a:avLst/>
              <a:gdLst/>
              <a:ahLst/>
              <a:cxnLst/>
              <a:rect l="l" t="t" r="r" b="b"/>
              <a:pathLst>
                <a:path w="6240" h="24826" extrusionOk="0">
                  <a:moveTo>
                    <a:pt x="6239" y="1"/>
                  </a:moveTo>
                  <a:lnTo>
                    <a:pt x="3025" y="1287"/>
                  </a:lnTo>
                  <a:lnTo>
                    <a:pt x="3013" y="1358"/>
                  </a:lnTo>
                  <a:cubicBezTo>
                    <a:pt x="2620" y="3418"/>
                    <a:pt x="2608" y="5549"/>
                    <a:pt x="2953" y="7621"/>
                  </a:cubicBezTo>
                  <a:lnTo>
                    <a:pt x="1953" y="10943"/>
                  </a:lnTo>
                  <a:lnTo>
                    <a:pt x="1" y="24825"/>
                  </a:lnTo>
                  <a:lnTo>
                    <a:pt x="4751" y="23028"/>
                  </a:lnTo>
                  <a:lnTo>
                    <a:pt x="5275" y="17265"/>
                  </a:lnTo>
                  <a:lnTo>
                    <a:pt x="5894" y="5347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057475" y="2992750"/>
              <a:ext cx="74125" cy="133975"/>
            </a:xfrm>
            <a:custGeom>
              <a:avLst/>
              <a:gdLst/>
              <a:ahLst/>
              <a:cxnLst/>
              <a:rect l="l" t="t" r="r" b="b"/>
              <a:pathLst>
                <a:path w="2965" h="5359" extrusionOk="0">
                  <a:moveTo>
                    <a:pt x="345" y="1"/>
                  </a:moveTo>
                  <a:lnTo>
                    <a:pt x="0" y="5359"/>
                  </a:lnTo>
                  <a:lnTo>
                    <a:pt x="2965" y="1"/>
                  </a:lnTo>
                  <a:close/>
                </a:path>
              </a:pathLst>
            </a:custGeom>
            <a:solidFill>
              <a:srgbClr val="2D6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039600" y="3127000"/>
              <a:ext cx="19975" cy="298275"/>
            </a:xfrm>
            <a:custGeom>
              <a:avLst/>
              <a:gdLst/>
              <a:ahLst/>
              <a:cxnLst/>
              <a:rect l="l" t="t" r="r" b="b"/>
              <a:pathLst>
                <a:path w="799" h="11931" extrusionOk="0">
                  <a:moveTo>
                    <a:pt x="632" y="1"/>
                  </a:moveTo>
                  <a:lnTo>
                    <a:pt x="1" y="11919"/>
                  </a:lnTo>
                  <a:lnTo>
                    <a:pt x="167" y="11931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1E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4942875" y="3105875"/>
              <a:ext cx="36925" cy="371500"/>
            </a:xfrm>
            <a:custGeom>
              <a:avLst/>
              <a:gdLst/>
              <a:ahLst/>
              <a:cxnLst/>
              <a:rect l="l" t="t" r="r" b="b"/>
              <a:pathLst>
                <a:path w="1477" h="14860" extrusionOk="0">
                  <a:moveTo>
                    <a:pt x="1310" y="0"/>
                  </a:moveTo>
                  <a:cubicBezTo>
                    <a:pt x="1310" y="12"/>
                    <a:pt x="679" y="1870"/>
                    <a:pt x="560" y="6418"/>
                  </a:cubicBezTo>
                  <a:lnTo>
                    <a:pt x="0" y="14835"/>
                  </a:lnTo>
                  <a:lnTo>
                    <a:pt x="167" y="14859"/>
                  </a:lnTo>
                  <a:lnTo>
                    <a:pt x="715" y="6430"/>
                  </a:lnTo>
                  <a:cubicBezTo>
                    <a:pt x="834" y="1917"/>
                    <a:pt x="1477" y="72"/>
                    <a:pt x="1477" y="60"/>
                  </a:cubicBezTo>
                  <a:lnTo>
                    <a:pt x="1310" y="0"/>
                  </a:lnTo>
                  <a:close/>
                </a:path>
              </a:pathLst>
            </a:custGeom>
            <a:solidFill>
              <a:srgbClr val="1E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056875" y="2992750"/>
              <a:ext cx="128000" cy="136350"/>
            </a:xfrm>
            <a:custGeom>
              <a:avLst/>
              <a:gdLst/>
              <a:ahLst/>
              <a:cxnLst/>
              <a:rect l="l" t="t" r="r" b="b"/>
              <a:pathLst>
                <a:path w="5120" h="5454" extrusionOk="0">
                  <a:moveTo>
                    <a:pt x="3108" y="1"/>
                  </a:moveTo>
                  <a:lnTo>
                    <a:pt x="2977" y="120"/>
                  </a:lnTo>
                  <a:lnTo>
                    <a:pt x="4810" y="2192"/>
                  </a:lnTo>
                  <a:lnTo>
                    <a:pt x="3048" y="2620"/>
                  </a:lnTo>
                  <a:lnTo>
                    <a:pt x="3477" y="4037"/>
                  </a:lnTo>
                  <a:lnTo>
                    <a:pt x="0" y="5287"/>
                  </a:lnTo>
                  <a:lnTo>
                    <a:pt x="60" y="5454"/>
                  </a:lnTo>
                  <a:lnTo>
                    <a:pt x="3691" y="4144"/>
                  </a:lnTo>
                  <a:lnTo>
                    <a:pt x="3275" y="2739"/>
                  </a:lnTo>
                  <a:lnTo>
                    <a:pt x="5120" y="2275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1E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013400" y="2992750"/>
              <a:ext cx="52725" cy="135475"/>
            </a:xfrm>
            <a:custGeom>
              <a:avLst/>
              <a:gdLst/>
              <a:ahLst/>
              <a:cxnLst/>
              <a:rect l="l" t="t" r="r" b="b"/>
              <a:pathLst>
                <a:path w="2109" h="5419" extrusionOk="0">
                  <a:moveTo>
                    <a:pt x="1989" y="1"/>
                  </a:moveTo>
                  <a:lnTo>
                    <a:pt x="72" y="1823"/>
                  </a:lnTo>
                  <a:lnTo>
                    <a:pt x="1025" y="2442"/>
                  </a:lnTo>
                  <a:lnTo>
                    <a:pt x="1" y="3513"/>
                  </a:lnTo>
                  <a:lnTo>
                    <a:pt x="1704" y="5418"/>
                  </a:lnTo>
                  <a:lnTo>
                    <a:pt x="1823" y="5311"/>
                  </a:lnTo>
                  <a:lnTo>
                    <a:pt x="239" y="3525"/>
                  </a:lnTo>
                  <a:lnTo>
                    <a:pt x="1275" y="2418"/>
                  </a:lnTo>
                  <a:lnTo>
                    <a:pt x="334" y="1787"/>
                  </a:lnTo>
                  <a:lnTo>
                    <a:pt x="2108" y="120"/>
                  </a:lnTo>
                  <a:lnTo>
                    <a:pt x="1989" y="1"/>
                  </a:lnTo>
                  <a:close/>
                </a:path>
              </a:pathLst>
            </a:custGeom>
            <a:solidFill>
              <a:srgbClr val="1E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186650" y="3024900"/>
              <a:ext cx="227125" cy="274175"/>
            </a:xfrm>
            <a:custGeom>
              <a:avLst/>
              <a:gdLst/>
              <a:ahLst/>
              <a:cxnLst/>
              <a:rect l="l" t="t" r="r" b="b"/>
              <a:pathLst>
                <a:path w="9085" h="10967" extrusionOk="0">
                  <a:moveTo>
                    <a:pt x="691" y="1"/>
                  </a:moveTo>
                  <a:lnTo>
                    <a:pt x="0" y="4204"/>
                  </a:lnTo>
                  <a:lnTo>
                    <a:pt x="6977" y="10966"/>
                  </a:lnTo>
                  <a:lnTo>
                    <a:pt x="9085" y="8049"/>
                  </a:lnTo>
                  <a:cubicBezTo>
                    <a:pt x="3787" y="1084"/>
                    <a:pt x="691" y="1"/>
                    <a:pt x="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067575" y="3132350"/>
              <a:ext cx="252750" cy="304825"/>
            </a:xfrm>
            <a:custGeom>
              <a:avLst/>
              <a:gdLst/>
              <a:ahLst/>
              <a:cxnLst/>
              <a:rect l="l" t="t" r="r" b="b"/>
              <a:pathLst>
                <a:path w="10110" h="12193" extrusionOk="0">
                  <a:moveTo>
                    <a:pt x="7299" y="1"/>
                  </a:moveTo>
                  <a:lnTo>
                    <a:pt x="1" y="1930"/>
                  </a:lnTo>
                  <a:lnTo>
                    <a:pt x="2894" y="12193"/>
                  </a:lnTo>
                  <a:lnTo>
                    <a:pt x="10109" y="10419"/>
                  </a:lnTo>
                  <a:lnTo>
                    <a:pt x="7299" y="1"/>
                  </a:lnTo>
                  <a:close/>
                </a:path>
              </a:pathLst>
            </a:custGeom>
            <a:solidFill>
              <a:srgbClr val="E05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170575" y="3266300"/>
              <a:ext cx="144100" cy="103025"/>
            </a:xfrm>
            <a:custGeom>
              <a:avLst/>
              <a:gdLst/>
              <a:ahLst/>
              <a:cxnLst/>
              <a:rect l="l" t="t" r="r" b="b"/>
              <a:pathLst>
                <a:path w="5764" h="4121" extrusionOk="0">
                  <a:moveTo>
                    <a:pt x="5096" y="1"/>
                  </a:moveTo>
                  <a:lnTo>
                    <a:pt x="0" y="2644"/>
                  </a:lnTo>
                  <a:lnTo>
                    <a:pt x="715" y="4120"/>
                  </a:lnTo>
                  <a:lnTo>
                    <a:pt x="5763" y="2382"/>
                  </a:lnTo>
                  <a:lnTo>
                    <a:pt x="5096" y="1"/>
                  </a:lnTo>
                  <a:close/>
                </a:path>
              </a:pathLst>
            </a:custGeom>
            <a:solidFill>
              <a:srgbClr val="EAB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091550" y="3318550"/>
              <a:ext cx="96900" cy="81225"/>
            </a:xfrm>
            <a:custGeom>
              <a:avLst/>
              <a:gdLst/>
              <a:ahLst/>
              <a:cxnLst/>
              <a:rect l="l" t="t" r="r" b="b"/>
              <a:pathLst>
                <a:path w="3876" h="3249" extrusionOk="0">
                  <a:moveTo>
                    <a:pt x="1630" y="0"/>
                  </a:moveTo>
                  <a:cubicBezTo>
                    <a:pt x="803" y="0"/>
                    <a:pt x="1" y="155"/>
                    <a:pt x="66" y="768"/>
                  </a:cubicBezTo>
                  <a:cubicBezTo>
                    <a:pt x="164" y="1606"/>
                    <a:pt x="478" y="3248"/>
                    <a:pt x="1672" y="3248"/>
                  </a:cubicBezTo>
                  <a:cubicBezTo>
                    <a:pt x="2209" y="3248"/>
                    <a:pt x="2923" y="2916"/>
                    <a:pt x="3876" y="2030"/>
                  </a:cubicBezTo>
                  <a:lnTo>
                    <a:pt x="3340" y="161"/>
                  </a:lnTo>
                  <a:cubicBezTo>
                    <a:pt x="3340" y="161"/>
                    <a:pt x="2472" y="0"/>
                    <a:pt x="1630" y="0"/>
                  </a:cubicBezTo>
                  <a:close/>
                </a:path>
              </a:pathLst>
            </a:custGeom>
            <a:solidFill>
              <a:srgbClr val="EAB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111050" y="3295450"/>
              <a:ext cx="75025" cy="37850"/>
            </a:xfrm>
            <a:custGeom>
              <a:avLst/>
              <a:gdLst/>
              <a:ahLst/>
              <a:cxnLst/>
              <a:rect l="l" t="t" r="r" b="b"/>
              <a:pathLst>
                <a:path w="3001" h="1514" extrusionOk="0">
                  <a:moveTo>
                    <a:pt x="417" y="0"/>
                  </a:moveTo>
                  <a:cubicBezTo>
                    <a:pt x="282" y="0"/>
                    <a:pt x="153" y="79"/>
                    <a:pt x="95" y="204"/>
                  </a:cubicBezTo>
                  <a:cubicBezTo>
                    <a:pt x="0" y="359"/>
                    <a:pt x="60" y="573"/>
                    <a:pt x="226" y="680"/>
                  </a:cubicBezTo>
                  <a:lnTo>
                    <a:pt x="1238" y="1347"/>
                  </a:lnTo>
                  <a:lnTo>
                    <a:pt x="3001" y="1514"/>
                  </a:lnTo>
                  <a:lnTo>
                    <a:pt x="2203" y="740"/>
                  </a:lnTo>
                  <a:cubicBezTo>
                    <a:pt x="1941" y="454"/>
                    <a:pt x="1596" y="252"/>
                    <a:pt x="1215" y="168"/>
                  </a:cubicBezTo>
                  <a:lnTo>
                    <a:pt x="512" y="13"/>
                  </a:lnTo>
                  <a:cubicBezTo>
                    <a:pt x="481" y="4"/>
                    <a:pt x="448" y="0"/>
                    <a:pt x="417" y="0"/>
                  </a:cubicBezTo>
                  <a:close/>
                </a:path>
              </a:pathLst>
            </a:custGeom>
            <a:solidFill>
              <a:srgbClr val="EAB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232475" y="3212150"/>
              <a:ext cx="203050" cy="146150"/>
            </a:xfrm>
            <a:custGeom>
              <a:avLst/>
              <a:gdLst/>
              <a:ahLst/>
              <a:cxnLst/>
              <a:rect l="l" t="t" r="r" b="b"/>
              <a:pathLst>
                <a:path w="8122" h="5846" extrusionOk="0">
                  <a:moveTo>
                    <a:pt x="5936" y="1"/>
                  </a:moveTo>
                  <a:cubicBezTo>
                    <a:pt x="5574" y="1"/>
                    <a:pt x="5210" y="105"/>
                    <a:pt x="4894" y="321"/>
                  </a:cubicBezTo>
                  <a:lnTo>
                    <a:pt x="1" y="3131"/>
                  </a:lnTo>
                  <a:lnTo>
                    <a:pt x="977" y="5846"/>
                  </a:lnTo>
                  <a:lnTo>
                    <a:pt x="6776" y="3524"/>
                  </a:lnTo>
                  <a:cubicBezTo>
                    <a:pt x="7788" y="3012"/>
                    <a:pt x="8121" y="1738"/>
                    <a:pt x="7490" y="797"/>
                  </a:cubicBezTo>
                  <a:cubicBezTo>
                    <a:pt x="7120" y="280"/>
                    <a:pt x="6530" y="1"/>
                    <a:pt x="5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303025" y="3218375"/>
              <a:ext cx="52425" cy="31575"/>
            </a:xfrm>
            <a:custGeom>
              <a:avLst/>
              <a:gdLst/>
              <a:ahLst/>
              <a:cxnLst/>
              <a:rect l="l" t="t" r="r" b="b"/>
              <a:pathLst>
                <a:path w="2097" h="1263" extrusionOk="0">
                  <a:moveTo>
                    <a:pt x="2013" y="1"/>
                  </a:moveTo>
                  <a:lnTo>
                    <a:pt x="1" y="1120"/>
                  </a:lnTo>
                  <a:lnTo>
                    <a:pt x="72" y="1263"/>
                  </a:lnTo>
                  <a:lnTo>
                    <a:pt x="2096" y="144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rgbClr val="1E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159275" y="2816425"/>
              <a:ext cx="50700" cy="51075"/>
            </a:xfrm>
            <a:custGeom>
              <a:avLst/>
              <a:gdLst/>
              <a:ahLst/>
              <a:cxnLst/>
              <a:rect l="l" t="t" r="r" b="b"/>
              <a:pathLst>
                <a:path w="2028" h="2043" extrusionOk="0">
                  <a:moveTo>
                    <a:pt x="993" y="0"/>
                  </a:moveTo>
                  <a:cubicBezTo>
                    <a:pt x="712" y="0"/>
                    <a:pt x="476" y="184"/>
                    <a:pt x="476" y="184"/>
                  </a:cubicBezTo>
                  <a:lnTo>
                    <a:pt x="0" y="1827"/>
                  </a:lnTo>
                  <a:cubicBezTo>
                    <a:pt x="197" y="1978"/>
                    <a:pt x="399" y="2042"/>
                    <a:pt x="592" y="2042"/>
                  </a:cubicBezTo>
                  <a:cubicBezTo>
                    <a:pt x="1389" y="2042"/>
                    <a:pt x="2028" y="939"/>
                    <a:pt x="1500" y="267"/>
                  </a:cubicBezTo>
                  <a:cubicBezTo>
                    <a:pt x="1341" y="64"/>
                    <a:pt x="1159" y="0"/>
                    <a:pt x="993" y="0"/>
                  </a:cubicBezTo>
                  <a:close/>
                </a:path>
              </a:pathLst>
            </a:custGeom>
            <a:solidFill>
              <a:srgbClr val="EAB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165525" y="2833225"/>
              <a:ext cx="26800" cy="19950"/>
            </a:xfrm>
            <a:custGeom>
              <a:avLst/>
              <a:gdLst/>
              <a:ahLst/>
              <a:cxnLst/>
              <a:rect l="l" t="t" r="r" b="b"/>
              <a:pathLst>
                <a:path w="1072" h="798" extrusionOk="0">
                  <a:moveTo>
                    <a:pt x="976" y="0"/>
                  </a:moveTo>
                  <a:cubicBezTo>
                    <a:pt x="964" y="0"/>
                    <a:pt x="369" y="0"/>
                    <a:pt x="24" y="667"/>
                  </a:cubicBezTo>
                  <a:cubicBezTo>
                    <a:pt x="0" y="715"/>
                    <a:pt x="12" y="774"/>
                    <a:pt x="60" y="786"/>
                  </a:cubicBezTo>
                  <a:cubicBezTo>
                    <a:pt x="72" y="798"/>
                    <a:pt x="83" y="798"/>
                    <a:pt x="107" y="798"/>
                  </a:cubicBezTo>
                  <a:cubicBezTo>
                    <a:pt x="131" y="798"/>
                    <a:pt x="167" y="786"/>
                    <a:pt x="179" y="738"/>
                  </a:cubicBezTo>
                  <a:cubicBezTo>
                    <a:pt x="476" y="179"/>
                    <a:pt x="964" y="179"/>
                    <a:pt x="976" y="179"/>
                  </a:cubicBezTo>
                  <a:cubicBezTo>
                    <a:pt x="1024" y="179"/>
                    <a:pt x="1072" y="131"/>
                    <a:pt x="1072" y="83"/>
                  </a:cubicBezTo>
                  <a:cubicBezTo>
                    <a:pt x="1072" y="36"/>
                    <a:pt x="1024" y="0"/>
                    <a:pt x="976" y="0"/>
                  </a:cubicBezTo>
                  <a:close/>
                </a:path>
              </a:pathLst>
            </a:custGeom>
            <a:solidFill>
              <a:srgbClr val="1E0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4987675" y="2817650"/>
              <a:ext cx="49875" cy="50100"/>
            </a:xfrm>
            <a:custGeom>
              <a:avLst/>
              <a:gdLst/>
              <a:ahLst/>
              <a:cxnLst/>
              <a:rect l="l" t="t" r="r" b="b"/>
              <a:pathLst>
                <a:path w="1995" h="2004" extrusionOk="0">
                  <a:moveTo>
                    <a:pt x="1031" y="0"/>
                  </a:moveTo>
                  <a:cubicBezTo>
                    <a:pt x="864" y="0"/>
                    <a:pt x="680" y="63"/>
                    <a:pt x="518" y="266"/>
                  </a:cubicBezTo>
                  <a:cubicBezTo>
                    <a:pt x="1" y="927"/>
                    <a:pt x="631" y="2003"/>
                    <a:pt x="1412" y="2003"/>
                  </a:cubicBezTo>
                  <a:cubicBezTo>
                    <a:pt x="1602" y="2003"/>
                    <a:pt x="1801" y="1939"/>
                    <a:pt x="1994" y="1790"/>
                  </a:cubicBezTo>
                  <a:lnTo>
                    <a:pt x="1530" y="171"/>
                  </a:lnTo>
                  <a:cubicBezTo>
                    <a:pt x="1530" y="171"/>
                    <a:pt x="1304" y="0"/>
                    <a:pt x="1031" y="0"/>
                  </a:cubicBezTo>
                  <a:close/>
                </a:path>
              </a:pathLst>
            </a:custGeom>
            <a:solidFill>
              <a:srgbClr val="EAB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5005975" y="2833525"/>
              <a:ext cx="24725" cy="19650"/>
            </a:xfrm>
            <a:custGeom>
              <a:avLst/>
              <a:gdLst/>
              <a:ahLst/>
              <a:cxnLst/>
              <a:rect l="l" t="t" r="r" b="b"/>
              <a:pathLst>
                <a:path w="989" h="786" extrusionOk="0">
                  <a:moveTo>
                    <a:pt x="76" y="0"/>
                  </a:moveTo>
                  <a:cubicBezTo>
                    <a:pt x="74" y="0"/>
                    <a:pt x="73" y="0"/>
                    <a:pt x="72" y="0"/>
                  </a:cubicBezTo>
                  <a:cubicBezTo>
                    <a:pt x="24" y="0"/>
                    <a:pt x="0" y="48"/>
                    <a:pt x="0" y="95"/>
                  </a:cubicBezTo>
                  <a:cubicBezTo>
                    <a:pt x="0" y="155"/>
                    <a:pt x="36" y="179"/>
                    <a:pt x="84" y="179"/>
                  </a:cubicBezTo>
                  <a:cubicBezTo>
                    <a:pt x="85" y="177"/>
                    <a:pt x="94" y="176"/>
                    <a:pt x="108" y="176"/>
                  </a:cubicBezTo>
                  <a:cubicBezTo>
                    <a:pt x="206" y="176"/>
                    <a:pt x="585" y="240"/>
                    <a:pt x="846" y="750"/>
                  </a:cubicBezTo>
                  <a:cubicBezTo>
                    <a:pt x="858" y="774"/>
                    <a:pt x="881" y="786"/>
                    <a:pt x="917" y="786"/>
                  </a:cubicBezTo>
                  <a:lnTo>
                    <a:pt x="953" y="786"/>
                  </a:lnTo>
                  <a:cubicBezTo>
                    <a:pt x="977" y="762"/>
                    <a:pt x="989" y="714"/>
                    <a:pt x="977" y="667"/>
                  </a:cubicBezTo>
                  <a:cubicBezTo>
                    <a:pt x="643" y="11"/>
                    <a:pt x="132" y="0"/>
                    <a:pt x="76" y="0"/>
                  </a:cubicBezTo>
                  <a:close/>
                </a:path>
              </a:pathLst>
            </a:custGeom>
            <a:solidFill>
              <a:srgbClr val="1E0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5008050" y="2692425"/>
              <a:ext cx="178625" cy="181600"/>
            </a:xfrm>
            <a:custGeom>
              <a:avLst/>
              <a:gdLst/>
              <a:ahLst/>
              <a:cxnLst/>
              <a:rect l="l" t="t" r="r" b="b"/>
              <a:pathLst>
                <a:path w="7145" h="7264" extrusionOk="0">
                  <a:moveTo>
                    <a:pt x="3573" y="1"/>
                  </a:moveTo>
                  <a:cubicBezTo>
                    <a:pt x="1370" y="24"/>
                    <a:pt x="1" y="1727"/>
                    <a:pt x="1" y="3691"/>
                  </a:cubicBezTo>
                  <a:cubicBezTo>
                    <a:pt x="1" y="5656"/>
                    <a:pt x="1596" y="7263"/>
                    <a:pt x="3573" y="7263"/>
                  </a:cubicBezTo>
                  <a:cubicBezTo>
                    <a:pt x="5549" y="7263"/>
                    <a:pt x="7144" y="5668"/>
                    <a:pt x="7144" y="3691"/>
                  </a:cubicBezTo>
                  <a:cubicBezTo>
                    <a:pt x="7144" y="1727"/>
                    <a:pt x="5823" y="1"/>
                    <a:pt x="3573" y="1"/>
                  </a:cubicBezTo>
                  <a:close/>
                </a:path>
              </a:pathLst>
            </a:custGeom>
            <a:solidFill>
              <a:srgbClr val="1E0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5061925" y="2891550"/>
              <a:ext cx="78900" cy="109950"/>
            </a:xfrm>
            <a:custGeom>
              <a:avLst/>
              <a:gdLst/>
              <a:ahLst/>
              <a:cxnLst/>
              <a:rect l="l" t="t" r="r" b="b"/>
              <a:pathLst>
                <a:path w="3156" h="4398" extrusionOk="0">
                  <a:moveTo>
                    <a:pt x="382" y="1"/>
                  </a:moveTo>
                  <a:lnTo>
                    <a:pt x="1" y="4239"/>
                  </a:lnTo>
                  <a:lnTo>
                    <a:pt x="96" y="4263"/>
                  </a:lnTo>
                  <a:cubicBezTo>
                    <a:pt x="554" y="4352"/>
                    <a:pt x="1093" y="4397"/>
                    <a:pt x="1630" y="4397"/>
                  </a:cubicBezTo>
                  <a:cubicBezTo>
                    <a:pt x="2168" y="4397"/>
                    <a:pt x="2703" y="4352"/>
                    <a:pt x="3156" y="4263"/>
                  </a:cubicBezTo>
                  <a:lnTo>
                    <a:pt x="2930" y="4239"/>
                  </a:lnTo>
                  <a:lnTo>
                    <a:pt x="2703" y="96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EAB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5067300" y="2901675"/>
              <a:ext cx="60150" cy="36650"/>
            </a:xfrm>
            <a:custGeom>
              <a:avLst/>
              <a:gdLst/>
              <a:ahLst/>
              <a:cxnLst/>
              <a:rect l="l" t="t" r="r" b="b"/>
              <a:pathLst>
                <a:path w="2406" h="1466" extrusionOk="0">
                  <a:moveTo>
                    <a:pt x="119" y="1"/>
                  </a:moveTo>
                  <a:lnTo>
                    <a:pt x="0" y="1465"/>
                  </a:lnTo>
                  <a:cubicBezTo>
                    <a:pt x="0" y="1465"/>
                    <a:pt x="2322" y="334"/>
                    <a:pt x="2405" y="298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1F0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5013275" y="2714750"/>
              <a:ext cx="168325" cy="200650"/>
            </a:xfrm>
            <a:custGeom>
              <a:avLst/>
              <a:gdLst/>
              <a:ahLst/>
              <a:cxnLst/>
              <a:rect l="l" t="t" r="r" b="b"/>
              <a:pathLst>
                <a:path w="6733" h="8026" extrusionOk="0">
                  <a:moveTo>
                    <a:pt x="3387" y="0"/>
                  </a:moveTo>
                  <a:cubicBezTo>
                    <a:pt x="458" y="0"/>
                    <a:pt x="447" y="2739"/>
                    <a:pt x="447" y="2739"/>
                  </a:cubicBezTo>
                  <a:cubicBezTo>
                    <a:pt x="447" y="2739"/>
                    <a:pt x="0" y="8026"/>
                    <a:pt x="3425" y="8026"/>
                  </a:cubicBezTo>
                  <a:cubicBezTo>
                    <a:pt x="3448" y="8026"/>
                    <a:pt x="3471" y="8026"/>
                    <a:pt x="3495" y="8025"/>
                  </a:cubicBezTo>
                  <a:cubicBezTo>
                    <a:pt x="6733" y="7966"/>
                    <a:pt x="6281" y="2739"/>
                    <a:pt x="6281" y="2739"/>
                  </a:cubicBezTo>
                  <a:cubicBezTo>
                    <a:pt x="6281" y="2739"/>
                    <a:pt x="6078" y="0"/>
                    <a:pt x="3387" y="0"/>
                  </a:cubicBezTo>
                  <a:close/>
                </a:path>
              </a:pathLst>
            </a:custGeom>
            <a:solidFill>
              <a:srgbClr val="EAB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5094975" y="2819175"/>
              <a:ext cx="12825" cy="19725"/>
            </a:xfrm>
            <a:custGeom>
              <a:avLst/>
              <a:gdLst/>
              <a:ahLst/>
              <a:cxnLst/>
              <a:rect l="l" t="t" r="r" b="b"/>
              <a:pathLst>
                <a:path w="513" h="789" extrusionOk="0">
                  <a:moveTo>
                    <a:pt x="108" y="1"/>
                  </a:moveTo>
                  <a:cubicBezTo>
                    <a:pt x="74" y="1"/>
                    <a:pt x="36" y="43"/>
                    <a:pt x="36" y="86"/>
                  </a:cubicBezTo>
                  <a:lnTo>
                    <a:pt x="0" y="693"/>
                  </a:lnTo>
                  <a:cubicBezTo>
                    <a:pt x="0" y="705"/>
                    <a:pt x="24" y="741"/>
                    <a:pt x="36" y="753"/>
                  </a:cubicBezTo>
                  <a:cubicBezTo>
                    <a:pt x="48" y="765"/>
                    <a:pt x="72" y="788"/>
                    <a:pt x="96" y="788"/>
                  </a:cubicBezTo>
                  <a:lnTo>
                    <a:pt x="441" y="788"/>
                  </a:lnTo>
                  <a:cubicBezTo>
                    <a:pt x="477" y="788"/>
                    <a:pt x="512" y="753"/>
                    <a:pt x="512" y="705"/>
                  </a:cubicBezTo>
                  <a:cubicBezTo>
                    <a:pt x="512" y="657"/>
                    <a:pt x="465" y="622"/>
                    <a:pt x="417" y="622"/>
                  </a:cubicBezTo>
                  <a:lnTo>
                    <a:pt x="167" y="622"/>
                  </a:lnTo>
                  <a:lnTo>
                    <a:pt x="203" y="98"/>
                  </a:lnTo>
                  <a:cubicBezTo>
                    <a:pt x="215" y="50"/>
                    <a:pt x="167" y="3"/>
                    <a:pt x="119" y="3"/>
                  </a:cubicBezTo>
                  <a:cubicBezTo>
                    <a:pt x="116" y="1"/>
                    <a:pt x="112" y="1"/>
                    <a:pt x="108" y="1"/>
                  </a:cubicBezTo>
                  <a:close/>
                </a:path>
              </a:pathLst>
            </a:custGeom>
            <a:solidFill>
              <a:srgbClr val="1D00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5037225" y="2834400"/>
              <a:ext cx="122350" cy="81875"/>
            </a:xfrm>
            <a:custGeom>
              <a:avLst/>
              <a:gdLst/>
              <a:ahLst/>
              <a:cxnLst/>
              <a:rect l="l" t="t" r="r" b="b"/>
              <a:pathLst>
                <a:path w="4894" h="3275" extrusionOk="0">
                  <a:moveTo>
                    <a:pt x="2406" y="1"/>
                  </a:moveTo>
                  <a:lnTo>
                    <a:pt x="155" y="537"/>
                  </a:lnTo>
                  <a:cubicBezTo>
                    <a:pt x="0" y="1560"/>
                    <a:pt x="441" y="2275"/>
                    <a:pt x="441" y="2275"/>
                  </a:cubicBezTo>
                  <a:cubicBezTo>
                    <a:pt x="777" y="2824"/>
                    <a:pt x="1632" y="3274"/>
                    <a:pt x="2521" y="3274"/>
                  </a:cubicBezTo>
                  <a:cubicBezTo>
                    <a:pt x="3175" y="3274"/>
                    <a:pt x="3847" y="3031"/>
                    <a:pt x="4346" y="2406"/>
                  </a:cubicBezTo>
                  <a:cubicBezTo>
                    <a:pt x="4894" y="1727"/>
                    <a:pt x="4727" y="513"/>
                    <a:pt x="4727" y="513"/>
                  </a:cubicBezTo>
                  <a:lnTo>
                    <a:pt x="2406" y="1"/>
                  </a:lnTo>
                  <a:close/>
                </a:path>
              </a:pathLst>
            </a:custGeom>
            <a:solidFill>
              <a:srgbClr val="FAF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5139325" y="2835900"/>
              <a:ext cx="28900" cy="24425"/>
            </a:xfrm>
            <a:custGeom>
              <a:avLst/>
              <a:gdLst/>
              <a:ahLst/>
              <a:cxnLst/>
              <a:rect l="l" t="t" r="r" b="b"/>
              <a:pathLst>
                <a:path w="1156" h="977" extrusionOk="0">
                  <a:moveTo>
                    <a:pt x="1155" y="0"/>
                  </a:moveTo>
                  <a:lnTo>
                    <a:pt x="0" y="834"/>
                  </a:lnTo>
                  <a:lnTo>
                    <a:pt x="107" y="977"/>
                  </a:lnTo>
                  <a:lnTo>
                    <a:pt x="1120" y="238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AF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026800" y="2834400"/>
              <a:ext cx="33075" cy="25925"/>
            </a:xfrm>
            <a:custGeom>
              <a:avLst/>
              <a:gdLst/>
              <a:ahLst/>
              <a:cxnLst/>
              <a:rect l="l" t="t" r="r" b="b"/>
              <a:pathLst>
                <a:path w="1323" h="1037" extrusionOk="0">
                  <a:moveTo>
                    <a:pt x="1" y="1"/>
                  </a:moveTo>
                  <a:lnTo>
                    <a:pt x="36" y="227"/>
                  </a:lnTo>
                  <a:lnTo>
                    <a:pt x="1215" y="1037"/>
                  </a:lnTo>
                  <a:lnTo>
                    <a:pt x="1322" y="8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F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066100" y="28061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1"/>
                  </a:moveTo>
                  <a:cubicBezTo>
                    <a:pt x="108" y="1"/>
                    <a:pt x="0" y="96"/>
                    <a:pt x="0" y="239"/>
                  </a:cubicBezTo>
                  <a:cubicBezTo>
                    <a:pt x="0" y="370"/>
                    <a:pt x="108" y="477"/>
                    <a:pt x="239" y="477"/>
                  </a:cubicBezTo>
                  <a:cubicBezTo>
                    <a:pt x="369" y="477"/>
                    <a:pt x="477" y="370"/>
                    <a:pt x="477" y="239"/>
                  </a:cubicBezTo>
                  <a:cubicBezTo>
                    <a:pt x="477" y="96"/>
                    <a:pt x="358" y="1"/>
                    <a:pt x="239" y="1"/>
                  </a:cubicBezTo>
                  <a:close/>
                </a:path>
              </a:pathLst>
            </a:custGeom>
            <a:solidFill>
              <a:srgbClr val="1E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123550" y="2806125"/>
              <a:ext cx="12225" cy="11925"/>
            </a:xfrm>
            <a:custGeom>
              <a:avLst/>
              <a:gdLst/>
              <a:ahLst/>
              <a:cxnLst/>
              <a:rect l="l" t="t" r="r" b="b"/>
              <a:pathLst>
                <a:path w="489" h="477" extrusionOk="0">
                  <a:moveTo>
                    <a:pt x="238" y="1"/>
                  </a:moveTo>
                  <a:cubicBezTo>
                    <a:pt x="96" y="1"/>
                    <a:pt x="0" y="96"/>
                    <a:pt x="0" y="239"/>
                  </a:cubicBezTo>
                  <a:cubicBezTo>
                    <a:pt x="0" y="370"/>
                    <a:pt x="96" y="477"/>
                    <a:pt x="238" y="477"/>
                  </a:cubicBezTo>
                  <a:cubicBezTo>
                    <a:pt x="369" y="477"/>
                    <a:pt x="477" y="370"/>
                    <a:pt x="477" y="239"/>
                  </a:cubicBezTo>
                  <a:cubicBezTo>
                    <a:pt x="488" y="96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1E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113725" y="2764150"/>
              <a:ext cx="38425" cy="15275"/>
            </a:xfrm>
            <a:custGeom>
              <a:avLst/>
              <a:gdLst/>
              <a:ahLst/>
              <a:cxnLst/>
              <a:rect l="l" t="t" r="r" b="b"/>
              <a:pathLst>
                <a:path w="1537" h="611" extrusionOk="0">
                  <a:moveTo>
                    <a:pt x="562" y="0"/>
                  </a:moveTo>
                  <a:cubicBezTo>
                    <a:pt x="128" y="0"/>
                    <a:pt x="72" y="227"/>
                    <a:pt x="72" y="227"/>
                  </a:cubicBezTo>
                  <a:cubicBezTo>
                    <a:pt x="72" y="227"/>
                    <a:pt x="0" y="489"/>
                    <a:pt x="405" y="489"/>
                  </a:cubicBezTo>
                  <a:cubicBezTo>
                    <a:pt x="703" y="489"/>
                    <a:pt x="1072" y="572"/>
                    <a:pt x="1239" y="608"/>
                  </a:cubicBezTo>
                  <a:cubicBezTo>
                    <a:pt x="1252" y="610"/>
                    <a:pt x="1266" y="610"/>
                    <a:pt x="1279" y="610"/>
                  </a:cubicBezTo>
                  <a:cubicBezTo>
                    <a:pt x="1369" y="610"/>
                    <a:pt x="1447" y="575"/>
                    <a:pt x="1489" y="513"/>
                  </a:cubicBezTo>
                  <a:cubicBezTo>
                    <a:pt x="1536" y="453"/>
                    <a:pt x="1524" y="382"/>
                    <a:pt x="1465" y="334"/>
                  </a:cubicBezTo>
                  <a:cubicBezTo>
                    <a:pt x="1358" y="227"/>
                    <a:pt x="953" y="1"/>
                    <a:pt x="596" y="1"/>
                  </a:cubicBezTo>
                  <a:cubicBezTo>
                    <a:pt x="584" y="1"/>
                    <a:pt x="573" y="0"/>
                    <a:pt x="562" y="0"/>
                  </a:cubicBezTo>
                  <a:close/>
                </a:path>
              </a:pathLst>
            </a:custGeom>
            <a:solidFill>
              <a:srgbClr val="1E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049125" y="2764150"/>
              <a:ext cx="38125" cy="15275"/>
            </a:xfrm>
            <a:custGeom>
              <a:avLst/>
              <a:gdLst/>
              <a:ahLst/>
              <a:cxnLst/>
              <a:rect l="l" t="t" r="r" b="b"/>
              <a:pathLst>
                <a:path w="1525" h="611" extrusionOk="0">
                  <a:moveTo>
                    <a:pt x="929" y="1"/>
                  </a:moveTo>
                  <a:cubicBezTo>
                    <a:pt x="572" y="1"/>
                    <a:pt x="179" y="227"/>
                    <a:pt x="72" y="334"/>
                  </a:cubicBezTo>
                  <a:cubicBezTo>
                    <a:pt x="13" y="382"/>
                    <a:pt x="1" y="453"/>
                    <a:pt x="36" y="513"/>
                  </a:cubicBezTo>
                  <a:cubicBezTo>
                    <a:pt x="78" y="575"/>
                    <a:pt x="165" y="610"/>
                    <a:pt x="258" y="610"/>
                  </a:cubicBezTo>
                  <a:cubicBezTo>
                    <a:pt x="271" y="610"/>
                    <a:pt x="285" y="610"/>
                    <a:pt x="298" y="608"/>
                  </a:cubicBezTo>
                  <a:cubicBezTo>
                    <a:pt x="453" y="572"/>
                    <a:pt x="822" y="489"/>
                    <a:pt x="1120" y="489"/>
                  </a:cubicBezTo>
                  <a:cubicBezTo>
                    <a:pt x="1525" y="489"/>
                    <a:pt x="1453" y="227"/>
                    <a:pt x="1453" y="227"/>
                  </a:cubicBezTo>
                  <a:cubicBezTo>
                    <a:pt x="1453" y="227"/>
                    <a:pt x="1406" y="13"/>
                    <a:pt x="929" y="1"/>
                  </a:cubicBezTo>
                  <a:close/>
                </a:path>
              </a:pathLst>
            </a:custGeom>
            <a:solidFill>
              <a:srgbClr val="1E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034850" y="2782625"/>
              <a:ext cx="61925" cy="61625"/>
            </a:xfrm>
            <a:custGeom>
              <a:avLst/>
              <a:gdLst/>
              <a:ahLst/>
              <a:cxnLst/>
              <a:rect l="l" t="t" r="r" b="b"/>
              <a:pathLst>
                <a:path w="2477" h="2465" extrusionOk="0">
                  <a:moveTo>
                    <a:pt x="1238" y="179"/>
                  </a:moveTo>
                  <a:cubicBezTo>
                    <a:pt x="1834" y="179"/>
                    <a:pt x="2310" y="655"/>
                    <a:pt x="2286" y="1238"/>
                  </a:cubicBezTo>
                  <a:cubicBezTo>
                    <a:pt x="2286" y="1810"/>
                    <a:pt x="1822" y="2286"/>
                    <a:pt x="1238" y="2286"/>
                  </a:cubicBezTo>
                  <a:cubicBezTo>
                    <a:pt x="655" y="2286"/>
                    <a:pt x="179" y="1810"/>
                    <a:pt x="179" y="1238"/>
                  </a:cubicBezTo>
                  <a:cubicBezTo>
                    <a:pt x="179" y="655"/>
                    <a:pt x="655" y="179"/>
                    <a:pt x="1238" y="179"/>
                  </a:cubicBezTo>
                  <a:close/>
                  <a:moveTo>
                    <a:pt x="1238" y="0"/>
                  </a:moveTo>
                  <a:cubicBezTo>
                    <a:pt x="548" y="0"/>
                    <a:pt x="0" y="548"/>
                    <a:pt x="0" y="1238"/>
                  </a:cubicBezTo>
                  <a:cubicBezTo>
                    <a:pt x="0" y="1917"/>
                    <a:pt x="548" y="2465"/>
                    <a:pt x="1238" y="2465"/>
                  </a:cubicBezTo>
                  <a:cubicBezTo>
                    <a:pt x="1917" y="2465"/>
                    <a:pt x="2477" y="1917"/>
                    <a:pt x="2477" y="1238"/>
                  </a:cubicBezTo>
                  <a:cubicBezTo>
                    <a:pt x="2477" y="548"/>
                    <a:pt x="1917" y="0"/>
                    <a:pt x="1238" y="0"/>
                  </a:cubicBezTo>
                  <a:close/>
                </a:path>
              </a:pathLst>
            </a:custGeom>
            <a:solidFill>
              <a:srgbClr val="1D00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106575" y="2782625"/>
              <a:ext cx="61950" cy="61625"/>
            </a:xfrm>
            <a:custGeom>
              <a:avLst/>
              <a:gdLst/>
              <a:ahLst/>
              <a:cxnLst/>
              <a:rect l="l" t="t" r="r" b="b"/>
              <a:pathLst>
                <a:path w="2478" h="2465" extrusionOk="0">
                  <a:moveTo>
                    <a:pt x="1239" y="179"/>
                  </a:moveTo>
                  <a:cubicBezTo>
                    <a:pt x="1822" y="179"/>
                    <a:pt x="2299" y="655"/>
                    <a:pt x="2299" y="1238"/>
                  </a:cubicBezTo>
                  <a:cubicBezTo>
                    <a:pt x="2299" y="1810"/>
                    <a:pt x="1822" y="2286"/>
                    <a:pt x="1239" y="2286"/>
                  </a:cubicBezTo>
                  <a:cubicBezTo>
                    <a:pt x="655" y="2286"/>
                    <a:pt x="179" y="1810"/>
                    <a:pt x="179" y="1238"/>
                  </a:cubicBezTo>
                  <a:cubicBezTo>
                    <a:pt x="179" y="655"/>
                    <a:pt x="655" y="179"/>
                    <a:pt x="1239" y="179"/>
                  </a:cubicBezTo>
                  <a:close/>
                  <a:moveTo>
                    <a:pt x="1239" y="0"/>
                  </a:moveTo>
                  <a:cubicBezTo>
                    <a:pt x="560" y="0"/>
                    <a:pt x="1" y="548"/>
                    <a:pt x="1" y="1238"/>
                  </a:cubicBezTo>
                  <a:cubicBezTo>
                    <a:pt x="1" y="1917"/>
                    <a:pt x="560" y="2465"/>
                    <a:pt x="1239" y="2465"/>
                  </a:cubicBezTo>
                  <a:cubicBezTo>
                    <a:pt x="1906" y="2465"/>
                    <a:pt x="2465" y="1917"/>
                    <a:pt x="2477" y="1238"/>
                  </a:cubicBezTo>
                  <a:cubicBezTo>
                    <a:pt x="2477" y="548"/>
                    <a:pt x="1929" y="0"/>
                    <a:pt x="1239" y="0"/>
                  </a:cubicBezTo>
                  <a:close/>
                </a:path>
              </a:pathLst>
            </a:custGeom>
            <a:solidFill>
              <a:srgbClr val="1D00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094375" y="2811200"/>
              <a:ext cx="14025" cy="4175"/>
            </a:xfrm>
            <a:custGeom>
              <a:avLst/>
              <a:gdLst/>
              <a:ahLst/>
              <a:cxnLst/>
              <a:rect l="l" t="t" r="r" b="b"/>
              <a:pathLst>
                <a:path w="561" h="167" extrusionOk="0">
                  <a:moveTo>
                    <a:pt x="0" y="0"/>
                  </a:moveTo>
                  <a:lnTo>
                    <a:pt x="0" y="167"/>
                  </a:lnTo>
                  <a:lnTo>
                    <a:pt x="560" y="167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1D00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018475" y="2730225"/>
              <a:ext cx="37525" cy="60450"/>
            </a:xfrm>
            <a:custGeom>
              <a:avLst/>
              <a:gdLst/>
              <a:ahLst/>
              <a:cxnLst/>
              <a:rect l="l" t="t" r="r" b="b"/>
              <a:pathLst>
                <a:path w="1501" h="2418" extrusionOk="0">
                  <a:moveTo>
                    <a:pt x="762" y="1"/>
                  </a:moveTo>
                  <a:lnTo>
                    <a:pt x="215" y="786"/>
                  </a:lnTo>
                  <a:lnTo>
                    <a:pt x="0" y="2418"/>
                  </a:lnTo>
                  <a:cubicBezTo>
                    <a:pt x="1500" y="1453"/>
                    <a:pt x="762" y="1"/>
                    <a:pt x="762" y="1"/>
                  </a:cubicBezTo>
                  <a:close/>
                </a:path>
              </a:pathLst>
            </a:custGeom>
            <a:solidFill>
              <a:srgbClr val="1E0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034850" y="2669800"/>
              <a:ext cx="167000" cy="81275"/>
            </a:xfrm>
            <a:custGeom>
              <a:avLst/>
              <a:gdLst/>
              <a:ahLst/>
              <a:cxnLst/>
              <a:rect l="l" t="t" r="r" b="b"/>
              <a:pathLst>
                <a:path w="6680" h="3251" extrusionOk="0">
                  <a:moveTo>
                    <a:pt x="4929" y="1"/>
                  </a:moveTo>
                  <a:cubicBezTo>
                    <a:pt x="4298" y="1"/>
                    <a:pt x="3751" y="298"/>
                    <a:pt x="3441" y="751"/>
                  </a:cubicBezTo>
                  <a:cubicBezTo>
                    <a:pt x="2632" y="1072"/>
                    <a:pt x="1977" y="1501"/>
                    <a:pt x="1953" y="1560"/>
                  </a:cubicBezTo>
                  <a:lnTo>
                    <a:pt x="1881" y="1703"/>
                  </a:lnTo>
                  <a:lnTo>
                    <a:pt x="0" y="2632"/>
                  </a:lnTo>
                  <a:lnTo>
                    <a:pt x="131" y="2977"/>
                  </a:lnTo>
                  <a:cubicBezTo>
                    <a:pt x="131" y="2977"/>
                    <a:pt x="1735" y="3251"/>
                    <a:pt x="3341" y="3251"/>
                  </a:cubicBezTo>
                  <a:cubicBezTo>
                    <a:pt x="3984" y="3251"/>
                    <a:pt x="4627" y="3207"/>
                    <a:pt x="5168" y="3084"/>
                  </a:cubicBezTo>
                  <a:cubicBezTo>
                    <a:pt x="5513" y="3037"/>
                    <a:pt x="5822" y="2918"/>
                    <a:pt x="6072" y="2727"/>
                  </a:cubicBezTo>
                  <a:cubicBezTo>
                    <a:pt x="6239" y="2620"/>
                    <a:pt x="6358" y="2489"/>
                    <a:pt x="6442" y="2334"/>
                  </a:cubicBezTo>
                  <a:cubicBezTo>
                    <a:pt x="6596" y="2096"/>
                    <a:pt x="6680" y="1834"/>
                    <a:pt x="6680" y="1548"/>
                  </a:cubicBezTo>
                  <a:cubicBezTo>
                    <a:pt x="6680" y="691"/>
                    <a:pt x="5894" y="1"/>
                    <a:pt x="4929" y="1"/>
                  </a:cubicBezTo>
                  <a:close/>
                </a:path>
              </a:pathLst>
            </a:custGeom>
            <a:solidFill>
              <a:srgbClr val="1E0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045850" y="2676450"/>
              <a:ext cx="109575" cy="51425"/>
            </a:xfrm>
            <a:custGeom>
              <a:avLst/>
              <a:gdLst/>
              <a:ahLst/>
              <a:cxnLst/>
              <a:rect l="l" t="t" r="r" b="b"/>
              <a:pathLst>
                <a:path w="4383" h="2057" extrusionOk="0">
                  <a:moveTo>
                    <a:pt x="1673" y="1"/>
                  </a:moveTo>
                  <a:cubicBezTo>
                    <a:pt x="1509" y="1"/>
                    <a:pt x="1358" y="25"/>
                    <a:pt x="1227" y="80"/>
                  </a:cubicBezTo>
                  <a:cubicBezTo>
                    <a:pt x="1" y="604"/>
                    <a:pt x="1703" y="1354"/>
                    <a:pt x="2120" y="2056"/>
                  </a:cubicBezTo>
                  <a:lnTo>
                    <a:pt x="4382" y="1032"/>
                  </a:lnTo>
                  <a:cubicBezTo>
                    <a:pt x="4382" y="1032"/>
                    <a:pt x="2750" y="1"/>
                    <a:pt x="1673" y="1"/>
                  </a:cubicBezTo>
                  <a:close/>
                </a:path>
              </a:pathLst>
            </a:custGeom>
            <a:solidFill>
              <a:srgbClr val="1E0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4995850" y="2696275"/>
              <a:ext cx="83675" cy="120300"/>
            </a:xfrm>
            <a:custGeom>
              <a:avLst/>
              <a:gdLst/>
              <a:ahLst/>
              <a:cxnLst/>
              <a:rect l="l" t="t" r="r" b="b"/>
              <a:pathLst>
                <a:path w="3347" h="4812" extrusionOk="0">
                  <a:moveTo>
                    <a:pt x="3291" y="1"/>
                  </a:moveTo>
                  <a:cubicBezTo>
                    <a:pt x="3164" y="1"/>
                    <a:pt x="2825" y="8"/>
                    <a:pt x="2334" y="73"/>
                  </a:cubicBezTo>
                  <a:cubicBezTo>
                    <a:pt x="965" y="299"/>
                    <a:pt x="1" y="1561"/>
                    <a:pt x="179" y="2942"/>
                  </a:cubicBezTo>
                  <a:cubicBezTo>
                    <a:pt x="251" y="3537"/>
                    <a:pt x="417" y="4192"/>
                    <a:pt x="727" y="4811"/>
                  </a:cubicBezTo>
                  <a:lnTo>
                    <a:pt x="1239" y="1799"/>
                  </a:lnTo>
                  <a:lnTo>
                    <a:pt x="2560" y="728"/>
                  </a:lnTo>
                  <a:lnTo>
                    <a:pt x="3346" y="1"/>
                  </a:lnTo>
                  <a:cubicBezTo>
                    <a:pt x="3346" y="1"/>
                    <a:pt x="3327" y="1"/>
                    <a:pt x="3291" y="1"/>
                  </a:cubicBezTo>
                  <a:close/>
                </a:path>
              </a:pathLst>
            </a:custGeom>
            <a:solidFill>
              <a:srgbClr val="1E0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5151825" y="2714750"/>
              <a:ext cx="36325" cy="69975"/>
            </a:xfrm>
            <a:custGeom>
              <a:avLst/>
              <a:gdLst/>
              <a:ahLst/>
              <a:cxnLst/>
              <a:rect l="l" t="t" r="r" b="b"/>
              <a:pathLst>
                <a:path w="1453" h="2799" extrusionOk="0">
                  <a:moveTo>
                    <a:pt x="655" y="0"/>
                  </a:moveTo>
                  <a:lnTo>
                    <a:pt x="0" y="393"/>
                  </a:lnTo>
                  <a:lnTo>
                    <a:pt x="1393" y="2798"/>
                  </a:lnTo>
                  <a:cubicBezTo>
                    <a:pt x="1453" y="989"/>
                    <a:pt x="655" y="0"/>
                    <a:pt x="655" y="0"/>
                  </a:cubicBezTo>
                  <a:close/>
                </a:path>
              </a:pathLst>
            </a:custGeom>
            <a:solidFill>
              <a:srgbClr val="1E0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5" name="Google Shape;675;p33"/>
          <p:cNvSpPr txBox="1">
            <a:spLocks noGrp="1"/>
          </p:cNvSpPr>
          <p:nvPr>
            <p:ph type="ctrTitle"/>
          </p:nvPr>
        </p:nvSpPr>
        <p:spPr>
          <a:xfrm>
            <a:off x="807452" y="841005"/>
            <a:ext cx="5232000" cy="29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Hospital Database System</a:t>
            </a:r>
          </a:p>
        </p:txBody>
      </p:sp>
      <p:sp>
        <p:nvSpPr>
          <p:cNvPr id="676" name="Google Shape;676;p33"/>
          <p:cNvSpPr txBox="1">
            <a:spLocks noGrp="1"/>
          </p:cNvSpPr>
          <p:nvPr>
            <p:ph type="subTitle" idx="1"/>
          </p:nvPr>
        </p:nvSpPr>
        <p:spPr>
          <a:xfrm>
            <a:off x="799712" y="3185532"/>
            <a:ext cx="5232000" cy="1116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Designed by Markuss Saule,</a:t>
            </a:r>
          </a:p>
          <a:p>
            <a:r>
              <a:rPr lang="en-US" dirty="0"/>
              <a:t>April 3rd, 2025</a:t>
            </a:r>
          </a:p>
          <a:p>
            <a:r>
              <a:rPr lang="en-US" dirty="0"/>
              <a:t>ITM 220 Final Project</a:t>
            </a:r>
          </a:p>
        </p:txBody>
      </p:sp>
      <p:sp>
        <p:nvSpPr>
          <p:cNvPr id="677" name="Google Shape;677;p33"/>
          <p:cNvSpPr/>
          <p:nvPr/>
        </p:nvSpPr>
        <p:spPr>
          <a:xfrm>
            <a:off x="1575246" y="330902"/>
            <a:ext cx="41193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>
            <a:hlinkClick r:id="rId3" action="ppaction://hlinksldjump"/>
          </p:cNvPr>
          <p:cNvSpPr/>
          <p:nvPr/>
        </p:nvSpPr>
        <p:spPr>
          <a:xfrm>
            <a:off x="5859896" y="330889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>
            <a:hlinkClick r:id="rId3" action="ppaction://hlinksldjump"/>
          </p:cNvPr>
          <p:cNvSpPr/>
          <p:nvPr/>
        </p:nvSpPr>
        <p:spPr>
          <a:xfrm>
            <a:off x="5947562" y="420122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" name="Google Shape;680;p33"/>
          <p:cNvGrpSpPr/>
          <p:nvPr/>
        </p:nvGrpSpPr>
        <p:grpSpPr>
          <a:xfrm>
            <a:off x="635421" y="330852"/>
            <a:ext cx="807300" cy="357900"/>
            <a:chOff x="635421" y="421700"/>
            <a:chExt cx="807300" cy="357900"/>
          </a:xfrm>
        </p:grpSpPr>
        <p:sp>
          <p:nvSpPr>
            <p:cNvPr id="681" name="Google Shape;681;p33"/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50A8DEF8-9F23-FA8D-AFC8-EA85F0112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1B019C9F-2F83-46D1-C260-49C8B5A924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605" y="681375"/>
            <a:ext cx="7958912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CRUD Operations (Delete)</a:t>
            </a:r>
            <a:endParaRPr sz="2700" dirty="0"/>
          </a:p>
        </p:txBody>
      </p:sp>
      <p:sp>
        <p:nvSpPr>
          <p:cNvPr id="807" name="Google Shape;807;p37">
            <a:extLst>
              <a:ext uri="{FF2B5EF4-FFF2-40B4-BE49-F238E27FC236}">
                <a16:creationId xmlns:a16="http://schemas.microsoft.com/office/drawing/2014/main" id="{E7C20327-498D-CFD0-D541-AB820B9FAA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63444" y="1518325"/>
            <a:ext cx="7028985" cy="2834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b="1" dirty="0"/>
              <a:t>Delete</a:t>
            </a:r>
            <a:r>
              <a:rPr lang="en-US" sz="1400" dirty="0"/>
              <a:t>: Remove Records Safely</a:t>
            </a:r>
            <a:br>
              <a:rPr lang="en-US" sz="1400" dirty="0"/>
            </a:br>
            <a:r>
              <a:rPr lang="en-US" sz="1400" dirty="0"/>
              <a:t>Example: 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Deletes low-value cancelled bills without breaking constraints</a:t>
            </a:r>
          </a:p>
          <a:p>
            <a:pPr marL="0" indent="0" algn="l">
              <a:spcAft>
                <a:spcPts val="1600"/>
              </a:spcAft>
            </a:pPr>
            <a:r>
              <a:rPr lang="en-US" sz="1400" i="1" dirty="0"/>
              <a:t>(sample query, not used in actual queries to cause changes in data)</a:t>
            </a:r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9B16DDDA-3592-4C52-7781-15FF5B5D037D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7C41B633-A011-E2F2-53A3-6001922A8E30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009343F2-C87D-1392-C18E-1E752503FD78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2F65B2A2-E6B4-849C-6407-F36C01CC817E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1C6697D0-72A8-D4C4-44F6-D5586C07FD8F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89C51F82-E85F-F42B-3C43-CC99E52E17FD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9288AF88-1D44-846F-A0A3-48C2D6EA349A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8F86A515-99FF-408F-62FA-4D31674CC3ED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087964C-5730-9F2A-4FF2-9EB4CD12A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371" y="2077836"/>
            <a:ext cx="6724185" cy="30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2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9DA02E0B-061D-6053-220F-CC3AE6A01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CC5BC533-D095-9E19-7275-A9018DE979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605" y="681375"/>
            <a:ext cx="7958912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Advanced Examples</a:t>
            </a:r>
            <a:endParaRPr sz="2700" dirty="0"/>
          </a:p>
        </p:txBody>
      </p:sp>
      <p:sp>
        <p:nvSpPr>
          <p:cNvPr id="807" name="Google Shape;807;p37">
            <a:extLst>
              <a:ext uri="{FF2B5EF4-FFF2-40B4-BE49-F238E27FC236}">
                <a16:creationId xmlns:a16="http://schemas.microsoft.com/office/drawing/2014/main" id="{01D1EB6D-A0FF-3C47-38A2-6141C650F3E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32062" y="2717107"/>
            <a:ext cx="7028985" cy="408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dirty="0"/>
              <a:t>Use: Financial reporting across departments</a:t>
            </a:r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B6C07E26-F19C-1460-DDEE-82E8B3CA0054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F76F7664-D999-FE92-E403-64AA0C5A450B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527CEC83-ADF4-6908-E06C-77C8B2176FB7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45FABACD-13C5-EE87-9C9D-47185FC05813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FBC48FFD-304E-4230-059A-A5B3549D3D0B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5C94E5DA-CF6A-23D3-EF81-50C6811DD49F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E20E9B78-172F-0DA3-C5D0-EDE94C280E24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8B1BB712-C083-47E7-E7F1-3A89D421B2B1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503D26-A2C8-D96A-FB9A-C6F5F835A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166" y="1493360"/>
            <a:ext cx="3299686" cy="1223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8E7386-0A5C-FE18-C883-197216726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166" y="3136769"/>
            <a:ext cx="4252332" cy="1213037"/>
          </a:xfrm>
          <a:prstGeom prst="rect">
            <a:avLst/>
          </a:prstGeom>
        </p:spPr>
      </p:pic>
      <p:sp>
        <p:nvSpPr>
          <p:cNvPr id="11" name="Google Shape;807;p37">
            <a:extLst>
              <a:ext uri="{FF2B5EF4-FFF2-40B4-BE49-F238E27FC236}">
                <a16:creationId xmlns:a16="http://schemas.microsoft.com/office/drawing/2014/main" id="{F02EE583-1616-E497-C4B0-AD5899182DF2}"/>
              </a:ext>
            </a:extLst>
          </p:cNvPr>
          <p:cNvSpPr txBox="1">
            <a:spLocks/>
          </p:cNvSpPr>
          <p:nvPr/>
        </p:nvSpPr>
        <p:spPr>
          <a:xfrm>
            <a:off x="1132062" y="4360516"/>
            <a:ext cx="7028985" cy="40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sz="1400" dirty="0"/>
              <a:t>CASE to categorize action needed based on </a:t>
            </a:r>
            <a:r>
              <a:rPr lang="en-US" sz="1400" dirty="0" err="1"/>
              <a:t>payment_status</a:t>
            </a:r>
            <a:r>
              <a:rPr lang="en-US" sz="1400" dirty="0"/>
              <a:t> and </a:t>
            </a:r>
            <a:r>
              <a:rPr lang="en-US" sz="1400" dirty="0" err="1"/>
              <a:t>coverage_type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27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EF0E94E0-3FEB-C74B-DAD6-4BA130C83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5EC9ED6A-7A44-276A-625D-887C83376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605" y="681375"/>
            <a:ext cx="7958912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Queries 1-3</a:t>
            </a:r>
            <a:endParaRPr sz="2700" dirty="0"/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B57A9880-DA9A-4CE9-E34E-9B92B9980DCD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5D7311DA-FEE9-DFF3-A09D-E6248F1017F8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658348FB-A4A0-C10E-7FB3-3712F0839546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9AED987B-D7A4-E9A3-DA7C-959E5233ABAE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C9E2097F-6B4A-E584-27DE-6CAD71BAC690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21886FBD-5CB4-59FB-B2A8-B98BDF65D910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89C1D6A3-BD66-369D-6042-942B29F70DC3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22795A5C-2B2A-467C-2E45-854291E32ED0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ED66A0C-5E4F-1892-B5E0-5EC1A1B73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37" y="1378973"/>
            <a:ext cx="5439049" cy="33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6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B2B6C5C7-C6D0-0091-218A-2B47B3275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46926A55-7477-A0EA-C594-E6E07E0A33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605" y="681375"/>
            <a:ext cx="7958912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Queries 4-6</a:t>
            </a:r>
            <a:endParaRPr sz="2700" dirty="0"/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AD658509-E8E8-CB42-C23C-9DE1A7483677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400FA18F-A27B-5072-D80A-C2074F64CB82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165236A6-8A84-9F6F-C958-48473A855D59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E3A7E6D4-2186-1F42-79CA-17CE0C763F1F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4979B8F3-476C-9E7B-305C-E6AC6770181D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9D9809F1-884B-EF1D-552C-74098BDCD6C3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FC276884-3D76-A416-0082-68891A8E2F62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6604AE46-F095-0741-B71E-4488DB3CED12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03BCC3-F08A-310F-4005-803FA0C9C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37" y="1349297"/>
            <a:ext cx="4813402" cy="34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AC413CB5-0919-A04E-7C50-01CF757AF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5A105294-90E2-E546-E673-B20C66943A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605" y="681375"/>
            <a:ext cx="7958912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Queries 7-9</a:t>
            </a:r>
            <a:endParaRPr sz="2700" dirty="0"/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DCC8FD7D-3059-34A1-D7C8-89614E3292BA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7D130341-92B8-A252-757F-C9DCC6D3F624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7E5A02D7-0021-9610-E168-6BDF96757998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10C41385-7050-5C61-2D50-37C088B74AF9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D4B63584-6DC3-4CDD-AC38-82F84885EDFC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484A14FE-E0B4-C17C-A8C8-F4C8BE53BAD0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656F9AE3-2E8E-6F41-AA21-668354EF4207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C4725F76-3026-1EEB-A32D-029E2CC41E32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569872E-3F6E-19F4-E46C-7C7E8886A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36" y="1293542"/>
            <a:ext cx="5092835" cy="35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2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979651EE-935A-D460-E052-9662672A3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F85C3340-AACD-466E-C514-5BF712AA82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605" y="681375"/>
            <a:ext cx="7958912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Queries 10-12</a:t>
            </a:r>
            <a:endParaRPr sz="2700" dirty="0"/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13CD8C8D-6E10-0941-FBC0-F74EDC24CBF0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FDC9C8D4-00CF-646B-0E42-B15587587EDE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2B9A06D4-55DD-5F57-7424-C4EF061D2CF7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6F246F97-E789-9616-B1F7-A4B573F6ABB9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D74A0973-2F91-B1E9-8A8B-31E24FE2656E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9049E40D-4556-F967-3B77-C168DC0F52DF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67FFC716-7CC0-2F85-0004-940EB99CE46F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0F8A80F9-866C-143A-C800-4EAB4D2A02F9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0CDE37F-879F-21F9-A77F-18C55294D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05" y="1292473"/>
            <a:ext cx="5047153" cy="35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7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483AC65B-5DB2-21E1-CF5D-D7C12701E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9D80C98F-7250-39B6-E78F-56C64C0915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2544" y="681335"/>
            <a:ext cx="7958912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/>
              <a:t>Conclusion</a:t>
            </a:r>
            <a:endParaRPr sz="3000" dirty="0"/>
          </a:p>
        </p:txBody>
      </p:sp>
      <p:sp>
        <p:nvSpPr>
          <p:cNvPr id="807" name="Google Shape;807;p37">
            <a:extLst>
              <a:ext uri="{FF2B5EF4-FFF2-40B4-BE49-F238E27FC236}">
                <a16:creationId xmlns:a16="http://schemas.microsoft.com/office/drawing/2014/main" id="{9EE866AA-E8B8-6202-6C8F-2C8C7EBDBD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2544" y="1404035"/>
            <a:ext cx="5087144" cy="3014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b="1" dirty="0"/>
              <a:t>Summary:</a:t>
            </a:r>
            <a:br>
              <a:rPr lang="en-US" sz="1400" b="1" dirty="0"/>
            </a:br>
            <a:r>
              <a:rPr lang="en-US" sz="1400" dirty="0"/>
              <a:t>- Built a scalable hospital database with 12 tables</a:t>
            </a:r>
            <a:br>
              <a:rPr lang="en-US" sz="1400" dirty="0"/>
            </a:br>
            <a:r>
              <a:rPr lang="en-US" sz="1400" dirty="0"/>
              <a:t>- Designed intuitive UI forms for staff and patient interaction</a:t>
            </a:r>
            <a:br>
              <a:rPr lang="en-US" sz="1400" dirty="0"/>
            </a:br>
            <a:r>
              <a:rPr lang="en-US" sz="1400" dirty="0"/>
              <a:t>- Tested CRUD operations with robust SQL scripts</a:t>
            </a:r>
            <a:br>
              <a:rPr lang="en-US" sz="1400" dirty="0"/>
            </a:br>
            <a:br>
              <a:rPr lang="en-US" sz="1400" dirty="0"/>
            </a:br>
            <a:r>
              <a:rPr lang="en-US" sz="1400" b="1" dirty="0"/>
              <a:t>Future Enhancements: </a:t>
            </a:r>
            <a:r>
              <a:rPr lang="en-US" sz="1400" dirty="0"/>
              <a:t>Add patient portal, real-time analytics."</a:t>
            </a:r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179CFAA6-363B-700E-19EF-A4830010F49C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16A2D491-77F7-E13C-919D-580B3FEBFFAB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A00425A1-C01B-C73D-7C0E-7E2F0C89ECC4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B37B66BC-73AC-BEB0-4B04-611849410440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05807BC9-19B1-288B-FAAA-8BBDF780D2A5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34A5D882-7636-4586-FCCC-9E42D839C37A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51E788B7-E19E-A7B2-13FB-1811C4F19DB1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5F2A4135-A440-71E3-3ACD-50FE4675A455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348B7AF-21CC-2546-596C-788ADA5E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640" y="725893"/>
            <a:ext cx="2998356" cy="40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3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/>
          <p:cNvSpPr txBox="1">
            <a:spLocks noGrp="1"/>
          </p:cNvSpPr>
          <p:nvPr>
            <p:ph type="title"/>
          </p:nvPr>
        </p:nvSpPr>
        <p:spPr>
          <a:xfrm>
            <a:off x="731605" y="681375"/>
            <a:ext cx="62460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Objective</a:t>
            </a:r>
            <a:endParaRPr dirty="0"/>
          </a:p>
        </p:txBody>
      </p:sp>
      <p:sp>
        <p:nvSpPr>
          <p:cNvPr id="807" name="Google Shape;807;p37"/>
          <p:cNvSpPr txBox="1">
            <a:spLocks noGrp="1"/>
          </p:cNvSpPr>
          <p:nvPr>
            <p:ph type="subTitle" idx="1"/>
          </p:nvPr>
        </p:nvSpPr>
        <p:spPr>
          <a:xfrm>
            <a:off x="731605" y="1498326"/>
            <a:ext cx="6246000" cy="12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To design a relational database for a hospital to manage patient care, staff operations, billing, and insurance claims efficiently.</a:t>
            </a:r>
            <a:endParaRPr dirty="0"/>
          </a:p>
        </p:txBody>
      </p:sp>
      <p:sp>
        <p:nvSpPr>
          <p:cNvPr id="808" name="Google Shape;808;p37"/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/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/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807;p37">
            <a:extLst>
              <a:ext uri="{FF2B5EF4-FFF2-40B4-BE49-F238E27FC236}">
                <a16:creationId xmlns:a16="http://schemas.microsoft.com/office/drawing/2014/main" id="{EB39CBF4-86EE-9A94-3F26-307E89280015}"/>
              </a:ext>
            </a:extLst>
          </p:cNvPr>
          <p:cNvSpPr txBox="1">
            <a:spLocks/>
          </p:cNvSpPr>
          <p:nvPr/>
        </p:nvSpPr>
        <p:spPr>
          <a:xfrm>
            <a:off x="654481" y="2477241"/>
            <a:ext cx="62460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 algn="l">
              <a:spcAft>
                <a:spcPts val="1600"/>
              </a:spcAft>
              <a:buFontTx/>
              <a:buChar char="-"/>
            </a:pPr>
            <a:r>
              <a:rPr lang="en-US" sz="1300" dirty="0"/>
              <a:t>Track patient demographics, medical history, and appointments.</a:t>
            </a:r>
          </a:p>
          <a:p>
            <a:pPr marL="285750" indent="-285750" algn="l">
              <a:spcAft>
                <a:spcPts val="1600"/>
              </a:spcAft>
              <a:buFontTx/>
              <a:buChar char="-"/>
            </a:pPr>
            <a:r>
              <a:rPr lang="en-US" sz="1300" dirty="0"/>
              <a:t>Coordinate doctors, nurses, and departments.</a:t>
            </a:r>
          </a:p>
          <a:p>
            <a:pPr marL="285750" indent="-285750" algn="l">
              <a:spcAft>
                <a:spcPts val="1600"/>
              </a:spcAft>
              <a:buFontTx/>
              <a:buChar char="-"/>
            </a:pPr>
            <a:r>
              <a:rPr lang="en-US" sz="1300" dirty="0"/>
              <a:t>Handle billing, insurance, and medication inventory.</a:t>
            </a:r>
          </a:p>
          <a:p>
            <a:pPr marL="0" indent="0" algn="l">
              <a:spcAft>
                <a:spcPts val="1600"/>
              </a:spcAft>
            </a:pPr>
            <a:r>
              <a:rPr lang="en-US" sz="1300" dirty="0"/>
              <a:t>Real-World Application: Supports hospital administration by reducing manual errors, improving data accessibility, and enhancing patient care delivery.</a:t>
            </a:r>
          </a:p>
        </p:txBody>
      </p:sp>
      <p:pic>
        <p:nvPicPr>
          <p:cNvPr id="6" name="Picture 5" descr="A diagram of a patient appointment&#10;&#10;AI-generated content may be incorrect.">
            <a:extLst>
              <a:ext uri="{FF2B5EF4-FFF2-40B4-BE49-F238E27FC236}">
                <a16:creationId xmlns:a16="http://schemas.microsoft.com/office/drawing/2014/main" id="{8283E104-E159-A7B8-A5FB-B16037833C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725" r="41876"/>
          <a:stretch/>
        </p:blipFill>
        <p:spPr>
          <a:xfrm>
            <a:off x="7280629" y="898228"/>
            <a:ext cx="1143367" cy="39217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7515137F-0385-AFCD-F390-8B2B0D929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0D2E990E-E0A2-ED20-9634-A2DC893F78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605" y="681375"/>
            <a:ext cx="62460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ERD Overview</a:t>
            </a:r>
            <a:endParaRPr dirty="0"/>
          </a:p>
        </p:txBody>
      </p:sp>
      <p:sp>
        <p:nvSpPr>
          <p:cNvPr id="807" name="Google Shape;807;p37">
            <a:extLst>
              <a:ext uri="{FF2B5EF4-FFF2-40B4-BE49-F238E27FC236}">
                <a16:creationId xmlns:a16="http://schemas.microsoft.com/office/drawing/2014/main" id="{E224B06F-EE2C-52D5-0AA7-FDE21CBAAB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1605" y="1498326"/>
            <a:ext cx="4439668" cy="409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/>
              <a:t>Entity-Relationship Diagram (ERD): 12 Tables</a:t>
            </a:r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FE0DFC6D-78AD-26EE-FF27-39A27C2C7A01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A2B1A311-A88A-2370-F356-F9DBD20D3088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1A7A9D7E-7A11-3BCA-F1A1-8A72CE732DFC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53722F5F-A477-EC04-2697-3772BFD8A5F5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9769E700-E362-B8FF-29E0-62836B038D27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B72EEE98-FF1D-B18C-743F-4DBDE9CD076D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26238B55-F8B5-3FAB-3A51-744F1F217D16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1801C90F-5E4D-1D17-0022-BADAC9EE14DA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6FB1C7B-EED6-B46E-63B1-620F8D428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71" y="791574"/>
            <a:ext cx="2884903" cy="3939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E0584-B973-C30D-683E-CE6B69E73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37" y="1907760"/>
            <a:ext cx="3744863" cy="373366"/>
          </a:xfrm>
          <a:prstGeom prst="rect">
            <a:avLst/>
          </a:prstGeom>
        </p:spPr>
      </p:pic>
      <p:sp>
        <p:nvSpPr>
          <p:cNvPr id="8" name="Google Shape;807;p37">
            <a:extLst>
              <a:ext uri="{FF2B5EF4-FFF2-40B4-BE49-F238E27FC236}">
                <a16:creationId xmlns:a16="http://schemas.microsoft.com/office/drawing/2014/main" id="{3F41C910-3AB5-5FF8-CABD-C63ACF45C287}"/>
              </a:ext>
            </a:extLst>
          </p:cNvPr>
          <p:cNvSpPr txBox="1">
            <a:spLocks/>
          </p:cNvSpPr>
          <p:nvPr/>
        </p:nvSpPr>
        <p:spPr>
          <a:xfrm>
            <a:off x="719996" y="2367033"/>
            <a:ext cx="4439668" cy="40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sz="1400" dirty="0"/>
              <a:t>Naming Conventions Followed: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FB5D89-BDB6-B123-022C-2C263F81B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37" y="2761158"/>
            <a:ext cx="3105584" cy="690659"/>
          </a:xfrm>
          <a:prstGeom prst="rect">
            <a:avLst/>
          </a:prstGeom>
        </p:spPr>
      </p:pic>
      <p:sp>
        <p:nvSpPr>
          <p:cNvPr id="11" name="Google Shape;807;p37">
            <a:extLst>
              <a:ext uri="{FF2B5EF4-FFF2-40B4-BE49-F238E27FC236}">
                <a16:creationId xmlns:a16="http://schemas.microsoft.com/office/drawing/2014/main" id="{468F5CD3-0B02-04C9-473C-6C25AA29B76B}"/>
              </a:ext>
            </a:extLst>
          </p:cNvPr>
          <p:cNvSpPr txBox="1">
            <a:spLocks/>
          </p:cNvSpPr>
          <p:nvPr/>
        </p:nvSpPr>
        <p:spPr>
          <a:xfrm>
            <a:off x="731605" y="3593417"/>
            <a:ext cx="4439668" cy="59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sz="1400" dirty="0"/>
              <a:t>Relationships: Manually defined with referential integrity.</a:t>
            </a:r>
          </a:p>
        </p:txBody>
      </p:sp>
    </p:spTree>
    <p:extLst>
      <p:ext uri="{BB962C8B-B14F-4D97-AF65-F5344CB8AC3E}">
        <p14:creationId xmlns:p14="http://schemas.microsoft.com/office/powerpoint/2010/main" val="405016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D1EEA5FD-0322-2185-FCD6-9D9647534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09D53346-066D-C4E7-8756-D5F349C830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605" y="681375"/>
            <a:ext cx="7958912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/>
              <a:t>Rationale – why these tables?</a:t>
            </a:r>
            <a:endParaRPr sz="3000" dirty="0"/>
          </a:p>
        </p:txBody>
      </p:sp>
      <p:sp>
        <p:nvSpPr>
          <p:cNvPr id="807" name="Google Shape;807;p37">
            <a:extLst>
              <a:ext uri="{FF2B5EF4-FFF2-40B4-BE49-F238E27FC236}">
                <a16:creationId xmlns:a16="http://schemas.microsoft.com/office/drawing/2014/main" id="{52D2F36D-A435-77C0-4C40-F5691CE1D19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63444" y="1518324"/>
            <a:ext cx="7028985" cy="3014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dirty="0"/>
              <a:t>- </a:t>
            </a:r>
            <a:r>
              <a:rPr lang="en-US" sz="1400" b="1" dirty="0"/>
              <a:t>patient</a:t>
            </a:r>
            <a:r>
              <a:rPr lang="en-US" sz="1400" dirty="0"/>
              <a:t>: Core entity for storing personal and emergency info (e.g., </a:t>
            </a:r>
            <a:r>
              <a:rPr lang="en-US" sz="1400" dirty="0" err="1"/>
              <a:t>blood_type</a:t>
            </a:r>
            <a:r>
              <a:rPr lang="en-US" sz="1400" dirty="0"/>
              <a:t>, </a:t>
            </a:r>
            <a:r>
              <a:rPr lang="en-US" sz="1400" dirty="0" err="1"/>
              <a:t>emergency_contact</a:t>
            </a:r>
            <a:r>
              <a:rPr lang="en-US" sz="1400" dirty="0"/>
              <a:t>)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b="1" dirty="0"/>
              <a:t>doctor &amp; nurse</a:t>
            </a:r>
            <a:r>
              <a:rPr lang="en-US" sz="1400" dirty="0"/>
              <a:t>: Separate for role-specific data and department assignments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b="1" dirty="0"/>
              <a:t>department</a:t>
            </a:r>
            <a:r>
              <a:rPr lang="en-US" sz="1400" dirty="0"/>
              <a:t>: Organizes staff and resources by specialty (e.g., Cardiology)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b="1" dirty="0"/>
              <a:t>appointment</a:t>
            </a:r>
            <a:r>
              <a:rPr lang="en-US" sz="1400" dirty="0"/>
              <a:t>: Tracks scheduling with status (Scheduled, Completed, Cancelled)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b="1" dirty="0"/>
              <a:t>billing &amp; insurance</a:t>
            </a:r>
            <a:r>
              <a:rPr lang="en-US" sz="1400" dirty="0"/>
              <a:t>: Manages financials with </a:t>
            </a:r>
            <a:r>
              <a:rPr lang="en-US" sz="1400" dirty="0" err="1"/>
              <a:t>payment_status</a:t>
            </a:r>
            <a:r>
              <a:rPr lang="en-US" sz="1400" dirty="0"/>
              <a:t> and </a:t>
            </a:r>
            <a:r>
              <a:rPr lang="en-US" sz="1400" dirty="0" err="1"/>
              <a:t>coverage_type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b="1" dirty="0" err="1"/>
              <a:t>medical_record</a:t>
            </a:r>
            <a:r>
              <a:rPr lang="en-US" sz="1400" dirty="0"/>
              <a:t>, </a:t>
            </a:r>
            <a:r>
              <a:rPr lang="en-US" sz="1400" b="1" dirty="0" err="1"/>
              <a:t>laboratory_test</a:t>
            </a:r>
            <a:r>
              <a:rPr lang="en-US" sz="1400" dirty="0"/>
              <a:t>, </a:t>
            </a:r>
            <a:r>
              <a:rPr lang="en-US" sz="1400" b="1" dirty="0"/>
              <a:t>prescription</a:t>
            </a:r>
            <a:r>
              <a:rPr lang="en-US" sz="1400" dirty="0"/>
              <a:t>: Detailed patient care tracking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b="1" dirty="0"/>
              <a:t>medication</a:t>
            </a:r>
            <a:r>
              <a:rPr lang="en-US" sz="1400" dirty="0"/>
              <a:t>: Inventory management with </a:t>
            </a:r>
            <a:r>
              <a:rPr lang="en-US" sz="1400" dirty="0" err="1"/>
              <a:t>stock_quantity</a:t>
            </a:r>
            <a:r>
              <a:rPr lang="en-US" sz="1400" dirty="0"/>
              <a:t> and </a:t>
            </a:r>
            <a:r>
              <a:rPr lang="en-US" sz="1400" dirty="0" err="1"/>
              <a:t>expiry_date</a:t>
            </a:r>
            <a:r>
              <a:rPr lang="en-US" sz="1400" dirty="0"/>
              <a:t>.</a:t>
            </a:r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13D4655E-AB55-08C4-3BDD-CA70B85358DB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40B52680-D1B0-E360-4DEC-5AB3C9C4FF03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73DD51E0-4330-D802-3270-A225EC759CA5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2AFCCB14-A19A-4074-D28A-0B6F5EDDFEAF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00D536AF-6A7B-7095-B5D3-6DF46F7D8140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214F6B91-3AC5-6753-B078-03D1B8A681D4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B493B1A8-6E85-4CEF-F05C-4E940D640E76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BE238D04-DDB0-434F-62FF-53669743AB1E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7702;p75">
            <a:extLst>
              <a:ext uri="{FF2B5EF4-FFF2-40B4-BE49-F238E27FC236}">
                <a16:creationId xmlns:a16="http://schemas.microsoft.com/office/drawing/2014/main" id="{46D5C43E-D712-E5C1-5263-2A752B319F3D}"/>
              </a:ext>
            </a:extLst>
          </p:cNvPr>
          <p:cNvGrpSpPr/>
          <p:nvPr/>
        </p:nvGrpSpPr>
        <p:grpSpPr>
          <a:xfrm>
            <a:off x="870868" y="2571750"/>
            <a:ext cx="292576" cy="292576"/>
            <a:chOff x="5762467" y="2436584"/>
            <a:chExt cx="362163" cy="362163"/>
          </a:xfrm>
        </p:grpSpPr>
        <p:sp>
          <p:nvSpPr>
            <p:cNvPr id="12" name="Google Shape;7703;p75">
              <a:extLst>
                <a:ext uri="{FF2B5EF4-FFF2-40B4-BE49-F238E27FC236}">
                  <a16:creationId xmlns:a16="http://schemas.microsoft.com/office/drawing/2014/main" id="{4F47E963-1F72-2B9F-4157-68868EB1E36A}"/>
                </a:ext>
              </a:extLst>
            </p:cNvPr>
            <p:cNvSpPr/>
            <p:nvPr/>
          </p:nvSpPr>
          <p:spPr>
            <a:xfrm>
              <a:off x="5762467" y="2778127"/>
              <a:ext cx="362163" cy="20619"/>
            </a:xfrm>
            <a:custGeom>
              <a:avLst/>
              <a:gdLst/>
              <a:ahLst/>
              <a:cxnLst/>
              <a:rect l="l" t="t" r="r" b="b"/>
              <a:pathLst>
                <a:path w="13823" h="787" extrusionOk="0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704;p75">
              <a:extLst>
                <a:ext uri="{FF2B5EF4-FFF2-40B4-BE49-F238E27FC236}">
                  <a16:creationId xmlns:a16="http://schemas.microsoft.com/office/drawing/2014/main" id="{57397622-B6DA-21D5-7DA8-BDC6523A445C}"/>
                </a:ext>
              </a:extLst>
            </p:cNvPr>
            <p:cNvSpPr/>
            <p:nvPr/>
          </p:nvSpPr>
          <p:spPr>
            <a:xfrm>
              <a:off x="5762702" y="2777891"/>
              <a:ext cx="361927" cy="9301"/>
            </a:xfrm>
            <a:custGeom>
              <a:avLst/>
              <a:gdLst/>
              <a:ahLst/>
              <a:cxnLst/>
              <a:rect l="l" t="t" r="r" b="b"/>
              <a:pathLst>
                <a:path w="13814" h="355" extrusionOk="0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705;p75">
              <a:extLst>
                <a:ext uri="{FF2B5EF4-FFF2-40B4-BE49-F238E27FC236}">
                  <a16:creationId xmlns:a16="http://schemas.microsoft.com/office/drawing/2014/main" id="{1893AD5F-D4B2-C85E-14B6-9F5AF11A46CC}"/>
                </a:ext>
              </a:extLst>
            </p:cNvPr>
            <p:cNvSpPr/>
            <p:nvPr/>
          </p:nvSpPr>
          <p:spPr>
            <a:xfrm>
              <a:off x="5852359" y="2528493"/>
              <a:ext cx="182352" cy="249660"/>
            </a:xfrm>
            <a:custGeom>
              <a:avLst/>
              <a:gdLst/>
              <a:ahLst/>
              <a:cxnLst/>
              <a:rect l="l" t="t" r="r" b="b"/>
              <a:pathLst>
                <a:path w="6960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06;p75">
              <a:extLst>
                <a:ext uri="{FF2B5EF4-FFF2-40B4-BE49-F238E27FC236}">
                  <a16:creationId xmlns:a16="http://schemas.microsoft.com/office/drawing/2014/main" id="{58B651D4-5204-5F8F-0C2A-4CF038E268F9}"/>
                </a:ext>
              </a:extLst>
            </p:cNvPr>
            <p:cNvSpPr/>
            <p:nvPr/>
          </p:nvSpPr>
          <p:spPr>
            <a:xfrm>
              <a:off x="5838551" y="2508922"/>
              <a:ext cx="209967" cy="19860"/>
            </a:xfrm>
            <a:custGeom>
              <a:avLst/>
              <a:gdLst/>
              <a:ahLst/>
              <a:cxnLst/>
              <a:rect l="l" t="t" r="r" b="b"/>
              <a:pathLst>
                <a:path w="8014" h="75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707;p75">
              <a:extLst>
                <a:ext uri="{FF2B5EF4-FFF2-40B4-BE49-F238E27FC236}">
                  <a16:creationId xmlns:a16="http://schemas.microsoft.com/office/drawing/2014/main" id="{48CB90D7-5E23-AF53-41DC-5CE7900C91D8}"/>
                </a:ext>
              </a:extLst>
            </p:cNvPr>
            <p:cNvSpPr/>
            <p:nvPr/>
          </p:nvSpPr>
          <p:spPr>
            <a:xfrm>
              <a:off x="6014589" y="2508922"/>
              <a:ext cx="33929" cy="19598"/>
            </a:xfrm>
            <a:custGeom>
              <a:avLst/>
              <a:gdLst/>
              <a:ahLst/>
              <a:cxnLst/>
              <a:rect l="l" t="t" r="r" b="b"/>
              <a:pathLst>
                <a:path w="1295" h="748" extrusionOk="0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708;p75">
              <a:extLst>
                <a:ext uri="{FF2B5EF4-FFF2-40B4-BE49-F238E27FC236}">
                  <a16:creationId xmlns:a16="http://schemas.microsoft.com/office/drawing/2014/main" id="{CA587C59-E569-4CA2-BAF6-2E0F33E93E9C}"/>
                </a:ext>
              </a:extLst>
            </p:cNvPr>
            <p:cNvSpPr/>
            <p:nvPr/>
          </p:nvSpPr>
          <p:spPr>
            <a:xfrm>
              <a:off x="5762467" y="2565173"/>
              <a:ext cx="89918" cy="19598"/>
            </a:xfrm>
            <a:custGeom>
              <a:avLst/>
              <a:gdLst/>
              <a:ahLst/>
              <a:cxnLst/>
              <a:rect l="l" t="t" r="r" b="b"/>
              <a:pathLst>
                <a:path w="3432" h="748" extrusionOk="0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09;p75">
              <a:extLst>
                <a:ext uri="{FF2B5EF4-FFF2-40B4-BE49-F238E27FC236}">
                  <a16:creationId xmlns:a16="http://schemas.microsoft.com/office/drawing/2014/main" id="{5B08D7CD-19FF-9477-9EA1-F0BC5E641054}"/>
                </a:ext>
              </a:extLst>
            </p:cNvPr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10;p75">
              <a:extLst>
                <a:ext uri="{FF2B5EF4-FFF2-40B4-BE49-F238E27FC236}">
                  <a16:creationId xmlns:a16="http://schemas.microsoft.com/office/drawing/2014/main" id="{57223D10-9B2F-D880-87F2-93FF440A8E03}"/>
                </a:ext>
              </a:extLst>
            </p:cNvPr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11;p75">
              <a:extLst>
                <a:ext uri="{FF2B5EF4-FFF2-40B4-BE49-F238E27FC236}">
                  <a16:creationId xmlns:a16="http://schemas.microsoft.com/office/drawing/2014/main" id="{E9FEC796-4B0A-31A4-EF83-0D2910702BA1}"/>
                </a:ext>
              </a:extLst>
            </p:cNvPr>
            <p:cNvSpPr/>
            <p:nvPr/>
          </p:nvSpPr>
          <p:spPr>
            <a:xfrm>
              <a:off x="5894803" y="2686217"/>
              <a:ext cx="97726" cy="91936"/>
            </a:xfrm>
            <a:custGeom>
              <a:avLst/>
              <a:gdLst/>
              <a:ahLst/>
              <a:cxnLst/>
              <a:rect l="l" t="t" r="r" b="b"/>
              <a:pathLst>
                <a:path w="3730" h="3509" extrusionOk="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712;p75">
              <a:extLst>
                <a:ext uri="{FF2B5EF4-FFF2-40B4-BE49-F238E27FC236}">
                  <a16:creationId xmlns:a16="http://schemas.microsoft.com/office/drawing/2014/main" id="{E086D81E-C921-5FA3-3DE9-249AC48C1005}"/>
                </a:ext>
              </a:extLst>
            </p:cNvPr>
            <p:cNvSpPr/>
            <p:nvPr/>
          </p:nvSpPr>
          <p:spPr>
            <a:xfrm>
              <a:off x="5930959" y="2686217"/>
              <a:ext cx="25152" cy="91700"/>
            </a:xfrm>
            <a:custGeom>
              <a:avLst/>
              <a:gdLst/>
              <a:ahLst/>
              <a:cxnLst/>
              <a:rect l="l" t="t" r="r" b="b"/>
              <a:pathLst>
                <a:path w="960" h="3500" extrusionOk="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713;p75">
              <a:extLst>
                <a:ext uri="{FF2B5EF4-FFF2-40B4-BE49-F238E27FC236}">
                  <a16:creationId xmlns:a16="http://schemas.microsoft.com/office/drawing/2014/main" id="{B7117DDE-E67E-5757-0B58-E2B64BDCF05E}"/>
                </a:ext>
              </a:extLst>
            </p:cNvPr>
            <p:cNvSpPr/>
            <p:nvPr/>
          </p:nvSpPr>
          <p:spPr>
            <a:xfrm>
              <a:off x="5770484" y="2584745"/>
              <a:ext cx="81901" cy="193173"/>
            </a:xfrm>
            <a:custGeom>
              <a:avLst/>
              <a:gdLst/>
              <a:ahLst/>
              <a:cxnLst/>
              <a:rect l="l" t="t" r="r" b="b"/>
              <a:pathLst>
                <a:path w="3126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714;p75">
              <a:extLst>
                <a:ext uri="{FF2B5EF4-FFF2-40B4-BE49-F238E27FC236}">
                  <a16:creationId xmlns:a16="http://schemas.microsoft.com/office/drawing/2014/main" id="{B15AE1E0-063D-CFA0-8858-B14F809F07D6}"/>
                </a:ext>
              </a:extLst>
            </p:cNvPr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715;p75">
              <a:extLst>
                <a:ext uri="{FF2B5EF4-FFF2-40B4-BE49-F238E27FC236}">
                  <a16:creationId xmlns:a16="http://schemas.microsoft.com/office/drawing/2014/main" id="{3DAB6FB5-AEB2-D3A3-1E45-BD6EBAC6054A}"/>
                </a:ext>
              </a:extLst>
            </p:cNvPr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716;p75">
              <a:extLst>
                <a:ext uri="{FF2B5EF4-FFF2-40B4-BE49-F238E27FC236}">
                  <a16:creationId xmlns:a16="http://schemas.microsoft.com/office/drawing/2014/main" id="{4679E12D-5712-59EB-B2A9-B680D5DCF017}"/>
                </a:ext>
              </a:extLst>
            </p:cNvPr>
            <p:cNvSpPr/>
            <p:nvPr/>
          </p:nvSpPr>
          <p:spPr>
            <a:xfrm>
              <a:off x="6034685" y="2584745"/>
              <a:ext cx="81901" cy="193408"/>
            </a:xfrm>
            <a:custGeom>
              <a:avLst/>
              <a:gdLst/>
              <a:ahLst/>
              <a:cxnLst/>
              <a:rect l="l" t="t" r="r" b="b"/>
              <a:pathLst>
                <a:path w="3126" h="7382" extrusionOk="0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717;p75">
              <a:extLst>
                <a:ext uri="{FF2B5EF4-FFF2-40B4-BE49-F238E27FC236}">
                  <a16:creationId xmlns:a16="http://schemas.microsoft.com/office/drawing/2014/main" id="{C35935FF-B3D8-A4EF-E73C-E32D4BDC6AB8}"/>
                </a:ext>
              </a:extLst>
            </p:cNvPr>
            <p:cNvSpPr/>
            <p:nvPr/>
          </p:nvSpPr>
          <p:spPr>
            <a:xfrm>
              <a:off x="6034685" y="2584745"/>
              <a:ext cx="17371" cy="193173"/>
            </a:xfrm>
            <a:custGeom>
              <a:avLst/>
              <a:gdLst/>
              <a:ahLst/>
              <a:cxnLst/>
              <a:rect l="l" t="t" r="r" b="b"/>
              <a:pathLst>
                <a:path w="663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718;p75">
              <a:extLst>
                <a:ext uri="{FF2B5EF4-FFF2-40B4-BE49-F238E27FC236}">
                  <a16:creationId xmlns:a16="http://schemas.microsoft.com/office/drawing/2014/main" id="{6C5CF427-F648-A2E9-A78D-87B691A7B399}"/>
                </a:ext>
              </a:extLst>
            </p:cNvPr>
            <p:cNvSpPr/>
            <p:nvPr/>
          </p:nvSpPr>
          <p:spPr>
            <a:xfrm>
              <a:off x="5872192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19;p75">
              <a:extLst>
                <a:ext uri="{FF2B5EF4-FFF2-40B4-BE49-F238E27FC236}">
                  <a16:creationId xmlns:a16="http://schemas.microsoft.com/office/drawing/2014/main" id="{9608A8E2-8D6E-668B-0B73-7869FE07DA97}"/>
                </a:ext>
              </a:extLst>
            </p:cNvPr>
            <p:cNvSpPr/>
            <p:nvPr/>
          </p:nvSpPr>
          <p:spPr>
            <a:xfrm>
              <a:off x="5928706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20;p75">
              <a:extLst>
                <a:ext uri="{FF2B5EF4-FFF2-40B4-BE49-F238E27FC236}">
                  <a16:creationId xmlns:a16="http://schemas.microsoft.com/office/drawing/2014/main" id="{E2C13A44-16E9-C116-B1C2-7290FAB5996C}"/>
                </a:ext>
              </a:extLst>
            </p:cNvPr>
            <p:cNvSpPr/>
            <p:nvPr/>
          </p:nvSpPr>
          <p:spPr>
            <a:xfrm>
              <a:off x="5984957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21;p75">
              <a:extLst>
                <a:ext uri="{FF2B5EF4-FFF2-40B4-BE49-F238E27FC236}">
                  <a16:creationId xmlns:a16="http://schemas.microsoft.com/office/drawing/2014/main" id="{887C990C-E432-724A-A462-2DE83C1A0A82}"/>
                </a:ext>
              </a:extLst>
            </p:cNvPr>
            <p:cNvSpPr/>
            <p:nvPr/>
          </p:nvSpPr>
          <p:spPr>
            <a:xfrm>
              <a:off x="5796369" y="2651817"/>
              <a:ext cx="29894" cy="59029"/>
            </a:xfrm>
            <a:custGeom>
              <a:avLst/>
              <a:gdLst/>
              <a:ahLst/>
              <a:cxnLst/>
              <a:rect l="l" t="t" r="r" b="b"/>
              <a:pathLst>
                <a:path w="1141" h="2253" extrusionOk="0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22;p75">
              <a:extLst>
                <a:ext uri="{FF2B5EF4-FFF2-40B4-BE49-F238E27FC236}">
                  <a16:creationId xmlns:a16="http://schemas.microsoft.com/office/drawing/2014/main" id="{408333B3-83A3-BEE5-3516-244FD8E2859E}"/>
                </a:ext>
              </a:extLst>
            </p:cNvPr>
            <p:cNvSpPr/>
            <p:nvPr/>
          </p:nvSpPr>
          <p:spPr>
            <a:xfrm>
              <a:off x="6060806" y="2651817"/>
              <a:ext cx="29658" cy="59029"/>
            </a:xfrm>
            <a:custGeom>
              <a:avLst/>
              <a:gdLst/>
              <a:ahLst/>
              <a:cxnLst/>
              <a:rect l="l" t="t" r="r" b="b"/>
              <a:pathLst>
                <a:path w="1132" h="2253" extrusionOk="0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23;p75">
              <a:extLst>
                <a:ext uri="{FF2B5EF4-FFF2-40B4-BE49-F238E27FC236}">
                  <a16:creationId xmlns:a16="http://schemas.microsoft.com/office/drawing/2014/main" id="{7676865B-6E21-E405-B29C-22E74057431F}"/>
                </a:ext>
              </a:extLst>
            </p:cNvPr>
            <p:cNvSpPr/>
            <p:nvPr/>
          </p:nvSpPr>
          <p:spPr>
            <a:xfrm>
              <a:off x="6034685" y="2565173"/>
              <a:ext cx="89945" cy="19860"/>
            </a:xfrm>
            <a:custGeom>
              <a:avLst/>
              <a:gdLst/>
              <a:ahLst/>
              <a:cxnLst/>
              <a:rect l="l" t="t" r="r" b="b"/>
              <a:pathLst>
                <a:path w="3433" h="758" extrusionOk="0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24;p75">
              <a:extLst>
                <a:ext uri="{FF2B5EF4-FFF2-40B4-BE49-F238E27FC236}">
                  <a16:creationId xmlns:a16="http://schemas.microsoft.com/office/drawing/2014/main" id="{26B36598-98B4-97B7-A35E-2D9817332D47}"/>
                </a:ext>
              </a:extLst>
            </p:cNvPr>
            <p:cNvSpPr/>
            <p:nvPr/>
          </p:nvSpPr>
          <p:spPr>
            <a:xfrm>
              <a:off x="6034685" y="2565173"/>
              <a:ext cx="17371" cy="19598"/>
            </a:xfrm>
            <a:custGeom>
              <a:avLst/>
              <a:gdLst/>
              <a:ahLst/>
              <a:cxnLst/>
              <a:rect l="l" t="t" r="r" b="b"/>
              <a:pathLst>
                <a:path w="663" h="748" extrusionOk="0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725;p75">
              <a:extLst>
                <a:ext uri="{FF2B5EF4-FFF2-40B4-BE49-F238E27FC236}">
                  <a16:creationId xmlns:a16="http://schemas.microsoft.com/office/drawing/2014/main" id="{B10C8B75-1CCF-62E0-4C5E-1BADE07748A3}"/>
                </a:ext>
              </a:extLst>
            </p:cNvPr>
            <p:cNvSpPr/>
            <p:nvPr/>
          </p:nvSpPr>
          <p:spPr>
            <a:xfrm>
              <a:off x="5892550" y="2436584"/>
              <a:ext cx="101735" cy="72364"/>
            </a:xfrm>
            <a:custGeom>
              <a:avLst/>
              <a:gdLst/>
              <a:ahLst/>
              <a:cxnLst/>
              <a:rect l="l" t="t" r="r" b="b"/>
              <a:pathLst>
                <a:path w="3883" h="2762" extrusionOk="0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726;p75">
              <a:extLst>
                <a:ext uri="{FF2B5EF4-FFF2-40B4-BE49-F238E27FC236}">
                  <a16:creationId xmlns:a16="http://schemas.microsoft.com/office/drawing/2014/main" id="{13624F73-679F-3D5C-7B29-544D124DBBC1}"/>
                </a:ext>
              </a:extLst>
            </p:cNvPr>
            <p:cNvSpPr/>
            <p:nvPr/>
          </p:nvSpPr>
          <p:spPr>
            <a:xfrm>
              <a:off x="5976416" y="2436584"/>
              <a:ext cx="18130" cy="72364"/>
            </a:xfrm>
            <a:custGeom>
              <a:avLst/>
              <a:gdLst/>
              <a:ahLst/>
              <a:cxnLst/>
              <a:rect l="l" t="t" r="r" b="b"/>
              <a:pathLst>
                <a:path w="692" h="2762" extrusionOk="0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27;p75">
              <a:extLst>
                <a:ext uri="{FF2B5EF4-FFF2-40B4-BE49-F238E27FC236}">
                  <a16:creationId xmlns:a16="http://schemas.microsoft.com/office/drawing/2014/main" id="{83EB9146-8530-04FB-7DA3-C1302B24356A}"/>
                </a:ext>
              </a:extLst>
            </p:cNvPr>
            <p:cNvSpPr/>
            <p:nvPr/>
          </p:nvSpPr>
          <p:spPr>
            <a:xfrm>
              <a:off x="5919405" y="2450706"/>
              <a:ext cx="48260" cy="44619"/>
            </a:xfrm>
            <a:custGeom>
              <a:avLst/>
              <a:gdLst/>
              <a:ahLst/>
              <a:cxnLst/>
              <a:rect l="l" t="t" r="r" b="b"/>
              <a:pathLst>
                <a:path w="1842" h="1703" extrusionOk="0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7766;p75">
            <a:extLst>
              <a:ext uri="{FF2B5EF4-FFF2-40B4-BE49-F238E27FC236}">
                <a16:creationId xmlns:a16="http://schemas.microsoft.com/office/drawing/2014/main" id="{DAC84278-961F-CF6C-AF68-3C0C939B5895}"/>
              </a:ext>
            </a:extLst>
          </p:cNvPr>
          <p:cNvGrpSpPr/>
          <p:nvPr/>
        </p:nvGrpSpPr>
        <p:grpSpPr>
          <a:xfrm>
            <a:off x="921330" y="4337824"/>
            <a:ext cx="206540" cy="308950"/>
            <a:chOff x="4893282" y="3804774"/>
            <a:chExt cx="242114" cy="362163"/>
          </a:xfrm>
        </p:grpSpPr>
        <p:sp>
          <p:nvSpPr>
            <p:cNvPr id="38" name="Google Shape;7767;p75">
              <a:extLst>
                <a:ext uri="{FF2B5EF4-FFF2-40B4-BE49-F238E27FC236}">
                  <a16:creationId xmlns:a16="http://schemas.microsoft.com/office/drawing/2014/main" id="{A516B149-6303-E682-9141-FBBAB1F55668}"/>
                </a:ext>
              </a:extLst>
            </p:cNvPr>
            <p:cNvSpPr/>
            <p:nvPr/>
          </p:nvSpPr>
          <p:spPr>
            <a:xfrm>
              <a:off x="4893517" y="3804774"/>
              <a:ext cx="241878" cy="361927"/>
            </a:xfrm>
            <a:custGeom>
              <a:avLst/>
              <a:gdLst/>
              <a:ahLst/>
              <a:cxnLst/>
              <a:rect l="l" t="t" r="r" b="b"/>
              <a:pathLst>
                <a:path w="9232" h="13814" extrusionOk="0">
                  <a:moveTo>
                    <a:pt x="796" y="1"/>
                  </a:moveTo>
                  <a:cubicBezTo>
                    <a:pt x="355" y="1"/>
                    <a:pt x="1" y="355"/>
                    <a:pt x="1" y="787"/>
                  </a:cubicBezTo>
                  <a:lnTo>
                    <a:pt x="1" y="13027"/>
                  </a:lnTo>
                  <a:cubicBezTo>
                    <a:pt x="1" y="13468"/>
                    <a:pt x="355" y="13813"/>
                    <a:pt x="796" y="13813"/>
                  </a:cubicBezTo>
                  <a:lnTo>
                    <a:pt x="8445" y="13813"/>
                  </a:lnTo>
                  <a:cubicBezTo>
                    <a:pt x="8877" y="1381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31" y="355"/>
                    <a:pt x="8877" y="1"/>
                    <a:pt x="8445" y="1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68;p75">
              <a:extLst>
                <a:ext uri="{FF2B5EF4-FFF2-40B4-BE49-F238E27FC236}">
                  <a16:creationId xmlns:a16="http://schemas.microsoft.com/office/drawing/2014/main" id="{71DC63F7-9FB1-044F-EF26-2A20772E6F4F}"/>
                </a:ext>
              </a:extLst>
            </p:cNvPr>
            <p:cNvSpPr/>
            <p:nvPr/>
          </p:nvSpPr>
          <p:spPr>
            <a:xfrm>
              <a:off x="4893282" y="3804774"/>
              <a:ext cx="242114" cy="362163"/>
            </a:xfrm>
            <a:custGeom>
              <a:avLst/>
              <a:gdLst/>
              <a:ahLst/>
              <a:cxnLst/>
              <a:rect l="l" t="t" r="r" b="b"/>
              <a:pathLst>
                <a:path w="9241" h="13823" extrusionOk="0">
                  <a:moveTo>
                    <a:pt x="8244" y="1"/>
                  </a:moveTo>
                  <a:lnTo>
                    <a:pt x="8244" y="12040"/>
                  </a:lnTo>
                  <a:cubicBezTo>
                    <a:pt x="8244" y="12481"/>
                    <a:pt x="7889" y="12826"/>
                    <a:pt x="7458" y="12826"/>
                  </a:cubicBezTo>
                  <a:lnTo>
                    <a:pt x="0" y="12826"/>
                  </a:lnTo>
                  <a:lnTo>
                    <a:pt x="0" y="13027"/>
                  </a:lnTo>
                  <a:cubicBezTo>
                    <a:pt x="0" y="13468"/>
                    <a:pt x="355" y="13823"/>
                    <a:pt x="796" y="13823"/>
                  </a:cubicBezTo>
                  <a:lnTo>
                    <a:pt x="8445" y="13823"/>
                  </a:lnTo>
                  <a:cubicBezTo>
                    <a:pt x="8876" y="1382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40" y="355"/>
                    <a:pt x="8886" y="1"/>
                    <a:pt x="8445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69;p75">
              <a:extLst>
                <a:ext uri="{FF2B5EF4-FFF2-40B4-BE49-F238E27FC236}">
                  <a16:creationId xmlns:a16="http://schemas.microsoft.com/office/drawing/2014/main" id="{F5F6A8D1-7306-DC49-F95D-67AC18E5C3FC}"/>
                </a:ext>
              </a:extLst>
            </p:cNvPr>
            <p:cNvSpPr/>
            <p:nvPr/>
          </p:nvSpPr>
          <p:spPr>
            <a:xfrm>
              <a:off x="4917124" y="3834668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19"/>
                    <a:pt x="1804" y="2719"/>
                  </a:cubicBezTo>
                  <a:cubicBezTo>
                    <a:pt x="2502" y="2719"/>
                    <a:pt x="3173" y="2179"/>
                    <a:pt x="3173" y="1361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70;p75">
              <a:extLst>
                <a:ext uri="{FF2B5EF4-FFF2-40B4-BE49-F238E27FC236}">
                  <a16:creationId xmlns:a16="http://schemas.microsoft.com/office/drawing/2014/main" id="{4A7C626F-5380-2B8E-69E8-E4C5C498394E}"/>
                </a:ext>
              </a:extLst>
            </p:cNvPr>
            <p:cNvSpPr/>
            <p:nvPr/>
          </p:nvSpPr>
          <p:spPr>
            <a:xfrm>
              <a:off x="4957812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1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17" y="2722"/>
                    <a:pt x="1620" y="2109"/>
                    <a:pt x="1620" y="1361"/>
                  </a:cubicBezTo>
                  <a:cubicBezTo>
                    <a:pt x="1620" y="60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771;p75">
              <a:extLst>
                <a:ext uri="{FF2B5EF4-FFF2-40B4-BE49-F238E27FC236}">
                  <a16:creationId xmlns:a16="http://schemas.microsoft.com/office/drawing/2014/main" id="{0D568E6D-AAA0-E5AA-D28C-DE659EE4C29D}"/>
                </a:ext>
              </a:extLst>
            </p:cNvPr>
            <p:cNvSpPr/>
            <p:nvPr/>
          </p:nvSpPr>
          <p:spPr>
            <a:xfrm>
              <a:off x="4935961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8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6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772;p75">
              <a:extLst>
                <a:ext uri="{FF2B5EF4-FFF2-40B4-BE49-F238E27FC236}">
                  <a16:creationId xmlns:a16="http://schemas.microsoft.com/office/drawing/2014/main" id="{DAE385E3-0C19-3579-28B7-57B7C4FE9B44}"/>
                </a:ext>
              </a:extLst>
            </p:cNvPr>
            <p:cNvSpPr/>
            <p:nvPr/>
          </p:nvSpPr>
          <p:spPr>
            <a:xfrm>
              <a:off x="4979401" y="3841690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59"/>
                  </a:lnTo>
                  <a:cubicBezTo>
                    <a:pt x="87" y="374"/>
                    <a:pt x="164" y="499"/>
                    <a:pt x="212" y="633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0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29"/>
                  </a:lnTo>
                  <a:lnTo>
                    <a:pt x="288" y="2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773;p75">
              <a:extLst>
                <a:ext uri="{FF2B5EF4-FFF2-40B4-BE49-F238E27FC236}">
                  <a16:creationId xmlns:a16="http://schemas.microsoft.com/office/drawing/2014/main" id="{06CE3E30-6772-9EF2-2014-A356CC232FCC}"/>
                </a:ext>
              </a:extLst>
            </p:cNvPr>
            <p:cNvSpPr/>
            <p:nvPr/>
          </p:nvSpPr>
          <p:spPr>
            <a:xfrm>
              <a:off x="5016317" y="3834668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19"/>
                    <a:pt x="1813" y="2719"/>
                  </a:cubicBezTo>
                  <a:cubicBezTo>
                    <a:pt x="2512" y="2719"/>
                    <a:pt x="3183" y="2179"/>
                    <a:pt x="3183" y="1361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774;p75">
              <a:extLst>
                <a:ext uri="{FF2B5EF4-FFF2-40B4-BE49-F238E27FC236}">
                  <a16:creationId xmlns:a16="http://schemas.microsoft.com/office/drawing/2014/main" id="{635FD958-B734-1036-27DD-EE5375299697}"/>
                </a:ext>
              </a:extLst>
            </p:cNvPr>
            <p:cNvSpPr/>
            <p:nvPr/>
          </p:nvSpPr>
          <p:spPr>
            <a:xfrm>
              <a:off x="5057267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0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07" y="2722"/>
                    <a:pt x="1620" y="2109"/>
                    <a:pt x="1620" y="1361"/>
                  </a:cubicBezTo>
                  <a:cubicBezTo>
                    <a:pt x="1620" y="60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775;p75">
              <a:extLst>
                <a:ext uri="{FF2B5EF4-FFF2-40B4-BE49-F238E27FC236}">
                  <a16:creationId xmlns:a16="http://schemas.microsoft.com/office/drawing/2014/main" id="{8B0CCE6C-23A3-C51A-DF33-2F5EAB283D14}"/>
                </a:ext>
              </a:extLst>
            </p:cNvPr>
            <p:cNvSpPr/>
            <p:nvPr/>
          </p:nvSpPr>
          <p:spPr>
            <a:xfrm>
              <a:off x="5035155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0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6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776;p75">
              <a:extLst>
                <a:ext uri="{FF2B5EF4-FFF2-40B4-BE49-F238E27FC236}">
                  <a16:creationId xmlns:a16="http://schemas.microsoft.com/office/drawing/2014/main" id="{9B1399C0-AA9D-7BE5-8DFC-148CF411F698}"/>
                </a:ext>
              </a:extLst>
            </p:cNvPr>
            <p:cNvSpPr/>
            <p:nvPr/>
          </p:nvSpPr>
          <p:spPr>
            <a:xfrm>
              <a:off x="5078620" y="3841690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59"/>
                  </a:lnTo>
                  <a:cubicBezTo>
                    <a:pt x="96" y="374"/>
                    <a:pt x="163" y="499"/>
                    <a:pt x="221" y="633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0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29"/>
                  </a:lnTo>
                  <a:lnTo>
                    <a:pt x="288" y="2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77;p75">
              <a:extLst>
                <a:ext uri="{FF2B5EF4-FFF2-40B4-BE49-F238E27FC236}">
                  <a16:creationId xmlns:a16="http://schemas.microsoft.com/office/drawing/2014/main" id="{9D39DB30-0A06-D289-0A86-480EB1635E60}"/>
                </a:ext>
              </a:extLst>
            </p:cNvPr>
            <p:cNvSpPr/>
            <p:nvPr/>
          </p:nvSpPr>
          <p:spPr>
            <a:xfrm>
              <a:off x="4917124" y="3947669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1"/>
                  </a:moveTo>
                  <a:cubicBezTo>
                    <a:pt x="605" y="1"/>
                    <a:pt x="1" y="1458"/>
                    <a:pt x="854" y="2320"/>
                  </a:cubicBezTo>
                  <a:cubicBezTo>
                    <a:pt x="1129" y="2596"/>
                    <a:pt x="1469" y="2719"/>
                    <a:pt x="1802" y="2719"/>
                  </a:cubicBezTo>
                  <a:cubicBezTo>
                    <a:pt x="2501" y="2719"/>
                    <a:pt x="3173" y="2176"/>
                    <a:pt x="3173" y="1352"/>
                  </a:cubicBezTo>
                  <a:cubicBezTo>
                    <a:pt x="3173" y="605"/>
                    <a:pt x="2560" y="1"/>
                    <a:pt x="181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78;p75">
              <a:extLst>
                <a:ext uri="{FF2B5EF4-FFF2-40B4-BE49-F238E27FC236}">
                  <a16:creationId xmlns:a16="http://schemas.microsoft.com/office/drawing/2014/main" id="{72E9935E-6816-7EF1-1CF5-BBFDF46EB390}"/>
                </a:ext>
              </a:extLst>
            </p:cNvPr>
            <p:cNvSpPr/>
            <p:nvPr/>
          </p:nvSpPr>
          <p:spPr>
            <a:xfrm>
              <a:off x="4957812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1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17" y="2722"/>
                    <a:pt x="1620" y="2118"/>
                    <a:pt x="1620" y="1371"/>
                  </a:cubicBezTo>
                  <a:cubicBezTo>
                    <a:pt x="1620" y="614"/>
                    <a:pt x="101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79;p75">
              <a:extLst>
                <a:ext uri="{FF2B5EF4-FFF2-40B4-BE49-F238E27FC236}">
                  <a16:creationId xmlns:a16="http://schemas.microsoft.com/office/drawing/2014/main" id="{780DD83B-961C-CD6F-CC38-A1EDC5E62810}"/>
                </a:ext>
              </a:extLst>
            </p:cNvPr>
            <p:cNvSpPr/>
            <p:nvPr/>
          </p:nvSpPr>
          <p:spPr>
            <a:xfrm>
              <a:off x="4935961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898"/>
                  </a:lnTo>
                  <a:cubicBezTo>
                    <a:pt x="77" y="2013"/>
                    <a:pt x="183" y="2109"/>
                    <a:pt x="288" y="2196"/>
                  </a:cubicBezTo>
                  <a:lnTo>
                    <a:pt x="2196" y="288"/>
                  </a:lnTo>
                  <a:cubicBezTo>
                    <a:pt x="2109" y="183"/>
                    <a:pt x="2004" y="7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80;p75">
              <a:extLst>
                <a:ext uri="{FF2B5EF4-FFF2-40B4-BE49-F238E27FC236}">
                  <a16:creationId xmlns:a16="http://schemas.microsoft.com/office/drawing/2014/main" id="{F0C5900C-260F-BE73-0038-207A9692AC3D}"/>
                </a:ext>
              </a:extLst>
            </p:cNvPr>
            <p:cNvSpPr/>
            <p:nvPr/>
          </p:nvSpPr>
          <p:spPr>
            <a:xfrm>
              <a:off x="4979401" y="3954717"/>
              <a:ext cx="14358" cy="16585"/>
            </a:xfrm>
            <a:custGeom>
              <a:avLst/>
              <a:gdLst/>
              <a:ahLst/>
              <a:cxnLst/>
              <a:rect l="l" t="t" r="r" b="b"/>
              <a:pathLst>
                <a:path w="548" h="633" extrusionOk="0">
                  <a:moveTo>
                    <a:pt x="250" y="0"/>
                  </a:moveTo>
                  <a:lnTo>
                    <a:pt x="1" y="249"/>
                  </a:lnTo>
                  <a:cubicBezTo>
                    <a:pt x="87" y="364"/>
                    <a:pt x="164" y="489"/>
                    <a:pt x="212" y="633"/>
                  </a:cubicBezTo>
                  <a:lnTo>
                    <a:pt x="547" y="297"/>
                  </a:lnTo>
                  <a:cubicBezTo>
                    <a:pt x="528" y="268"/>
                    <a:pt x="518" y="259"/>
                    <a:pt x="509" y="249"/>
                  </a:cubicBezTo>
                  <a:cubicBezTo>
                    <a:pt x="509" y="240"/>
                    <a:pt x="509" y="240"/>
                    <a:pt x="509" y="240"/>
                  </a:cubicBezTo>
                  <a:lnTo>
                    <a:pt x="480" y="201"/>
                  </a:lnTo>
                  <a:lnTo>
                    <a:pt x="471" y="192"/>
                  </a:lnTo>
                  <a:cubicBezTo>
                    <a:pt x="432" y="144"/>
                    <a:pt x="384" y="105"/>
                    <a:pt x="336" y="58"/>
                  </a:cubicBezTo>
                  <a:lnTo>
                    <a:pt x="327" y="48"/>
                  </a:lnTo>
                  <a:lnTo>
                    <a:pt x="298" y="29"/>
                  </a:lnTo>
                  <a:cubicBezTo>
                    <a:pt x="298" y="24"/>
                    <a:pt x="296" y="22"/>
                    <a:pt x="293" y="22"/>
                  </a:cubicBezTo>
                  <a:cubicBezTo>
                    <a:pt x="291" y="22"/>
                    <a:pt x="288" y="24"/>
                    <a:pt x="288" y="2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81;p75">
              <a:extLst>
                <a:ext uri="{FF2B5EF4-FFF2-40B4-BE49-F238E27FC236}">
                  <a16:creationId xmlns:a16="http://schemas.microsoft.com/office/drawing/2014/main" id="{C024AFDD-C1D0-F07A-DC72-6F221A4B8785}"/>
                </a:ext>
              </a:extLst>
            </p:cNvPr>
            <p:cNvSpPr/>
            <p:nvPr/>
          </p:nvSpPr>
          <p:spPr>
            <a:xfrm>
              <a:off x="5016317" y="3947669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1"/>
                  </a:moveTo>
                  <a:cubicBezTo>
                    <a:pt x="614" y="1"/>
                    <a:pt x="1" y="1458"/>
                    <a:pt x="864" y="2320"/>
                  </a:cubicBezTo>
                  <a:cubicBezTo>
                    <a:pt x="1139" y="2596"/>
                    <a:pt x="1479" y="2719"/>
                    <a:pt x="1812" y="2719"/>
                  </a:cubicBezTo>
                  <a:cubicBezTo>
                    <a:pt x="2511" y="2719"/>
                    <a:pt x="3183" y="2176"/>
                    <a:pt x="3183" y="1352"/>
                  </a:cubicBezTo>
                  <a:cubicBezTo>
                    <a:pt x="3183" y="605"/>
                    <a:pt x="2570" y="1"/>
                    <a:pt x="182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82;p75">
              <a:extLst>
                <a:ext uri="{FF2B5EF4-FFF2-40B4-BE49-F238E27FC236}">
                  <a16:creationId xmlns:a16="http://schemas.microsoft.com/office/drawing/2014/main" id="{DE94BF6C-0B5C-4A2D-E9CB-DC4378B3DF3B}"/>
                </a:ext>
              </a:extLst>
            </p:cNvPr>
            <p:cNvSpPr/>
            <p:nvPr/>
          </p:nvSpPr>
          <p:spPr>
            <a:xfrm>
              <a:off x="5057267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0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07" y="2722"/>
                    <a:pt x="1620" y="2118"/>
                    <a:pt x="1620" y="1371"/>
                  </a:cubicBezTo>
                  <a:cubicBezTo>
                    <a:pt x="1620" y="614"/>
                    <a:pt x="100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83;p75">
              <a:extLst>
                <a:ext uri="{FF2B5EF4-FFF2-40B4-BE49-F238E27FC236}">
                  <a16:creationId xmlns:a16="http://schemas.microsoft.com/office/drawing/2014/main" id="{1C308E76-DF85-A568-2ACB-BF60341A49A6}"/>
                </a:ext>
              </a:extLst>
            </p:cNvPr>
            <p:cNvSpPr/>
            <p:nvPr/>
          </p:nvSpPr>
          <p:spPr>
            <a:xfrm>
              <a:off x="5035155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898"/>
                  </a:lnTo>
                  <a:cubicBezTo>
                    <a:pt x="87" y="2013"/>
                    <a:pt x="183" y="2109"/>
                    <a:pt x="298" y="2196"/>
                  </a:cubicBezTo>
                  <a:lnTo>
                    <a:pt x="2196" y="298"/>
                  </a:lnTo>
                  <a:cubicBezTo>
                    <a:pt x="2119" y="183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84;p75">
              <a:extLst>
                <a:ext uri="{FF2B5EF4-FFF2-40B4-BE49-F238E27FC236}">
                  <a16:creationId xmlns:a16="http://schemas.microsoft.com/office/drawing/2014/main" id="{337D902B-0E16-0D9F-8610-2C7F207DB240}"/>
                </a:ext>
              </a:extLst>
            </p:cNvPr>
            <p:cNvSpPr/>
            <p:nvPr/>
          </p:nvSpPr>
          <p:spPr>
            <a:xfrm>
              <a:off x="5078620" y="3954717"/>
              <a:ext cx="14593" cy="16585"/>
            </a:xfrm>
            <a:custGeom>
              <a:avLst/>
              <a:gdLst/>
              <a:ahLst/>
              <a:cxnLst/>
              <a:rect l="l" t="t" r="r" b="b"/>
              <a:pathLst>
                <a:path w="557" h="633" extrusionOk="0">
                  <a:moveTo>
                    <a:pt x="259" y="0"/>
                  </a:moveTo>
                  <a:lnTo>
                    <a:pt x="0" y="249"/>
                  </a:lnTo>
                  <a:cubicBezTo>
                    <a:pt x="96" y="364"/>
                    <a:pt x="163" y="489"/>
                    <a:pt x="221" y="633"/>
                  </a:cubicBezTo>
                  <a:lnTo>
                    <a:pt x="556" y="297"/>
                  </a:lnTo>
                  <a:cubicBezTo>
                    <a:pt x="537" y="278"/>
                    <a:pt x="527" y="259"/>
                    <a:pt x="518" y="249"/>
                  </a:cubicBezTo>
                  <a:cubicBezTo>
                    <a:pt x="508" y="240"/>
                    <a:pt x="508" y="240"/>
                    <a:pt x="518" y="240"/>
                  </a:cubicBezTo>
                  <a:lnTo>
                    <a:pt x="489" y="201"/>
                  </a:lnTo>
                  <a:lnTo>
                    <a:pt x="479" y="192"/>
                  </a:lnTo>
                  <a:cubicBezTo>
                    <a:pt x="441" y="144"/>
                    <a:pt x="393" y="105"/>
                    <a:pt x="345" y="58"/>
                  </a:cubicBezTo>
                  <a:lnTo>
                    <a:pt x="336" y="48"/>
                  </a:lnTo>
                  <a:lnTo>
                    <a:pt x="307" y="29"/>
                  </a:lnTo>
                  <a:cubicBezTo>
                    <a:pt x="302" y="24"/>
                    <a:pt x="300" y="22"/>
                    <a:pt x="297" y="22"/>
                  </a:cubicBezTo>
                  <a:cubicBezTo>
                    <a:pt x="295" y="22"/>
                    <a:pt x="292" y="24"/>
                    <a:pt x="288" y="2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85;p75">
              <a:extLst>
                <a:ext uri="{FF2B5EF4-FFF2-40B4-BE49-F238E27FC236}">
                  <a16:creationId xmlns:a16="http://schemas.microsoft.com/office/drawing/2014/main" id="{ABA49838-95C8-4262-2F3D-0F0896CF7F1D}"/>
                </a:ext>
              </a:extLst>
            </p:cNvPr>
            <p:cNvSpPr/>
            <p:nvPr/>
          </p:nvSpPr>
          <p:spPr>
            <a:xfrm>
              <a:off x="4917124" y="4060434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20"/>
                    <a:pt x="1804" y="2720"/>
                  </a:cubicBezTo>
                  <a:cubicBezTo>
                    <a:pt x="2502" y="2720"/>
                    <a:pt x="3173" y="2179"/>
                    <a:pt x="3173" y="1362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86;p75">
              <a:extLst>
                <a:ext uri="{FF2B5EF4-FFF2-40B4-BE49-F238E27FC236}">
                  <a16:creationId xmlns:a16="http://schemas.microsoft.com/office/drawing/2014/main" id="{82E72EFE-BEEF-12ED-B855-7AD9F50541DD}"/>
                </a:ext>
              </a:extLst>
            </p:cNvPr>
            <p:cNvSpPr/>
            <p:nvPr/>
          </p:nvSpPr>
          <p:spPr>
            <a:xfrm>
              <a:off x="4957812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1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17" y="2723"/>
                    <a:pt x="1620" y="2119"/>
                    <a:pt x="1620" y="1362"/>
                  </a:cubicBezTo>
                  <a:cubicBezTo>
                    <a:pt x="1620" y="61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787;p75">
              <a:extLst>
                <a:ext uri="{FF2B5EF4-FFF2-40B4-BE49-F238E27FC236}">
                  <a16:creationId xmlns:a16="http://schemas.microsoft.com/office/drawing/2014/main" id="{5FB21462-28A2-CB34-5131-3E693CC84463}"/>
                </a:ext>
              </a:extLst>
            </p:cNvPr>
            <p:cNvSpPr/>
            <p:nvPr/>
          </p:nvSpPr>
          <p:spPr>
            <a:xfrm>
              <a:off x="4935961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9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788;p75">
              <a:extLst>
                <a:ext uri="{FF2B5EF4-FFF2-40B4-BE49-F238E27FC236}">
                  <a16:creationId xmlns:a16="http://schemas.microsoft.com/office/drawing/2014/main" id="{E319D584-2572-1F02-59AB-6D12B635BE86}"/>
                </a:ext>
              </a:extLst>
            </p:cNvPr>
            <p:cNvSpPr/>
            <p:nvPr/>
          </p:nvSpPr>
          <p:spPr>
            <a:xfrm>
              <a:off x="4979401" y="4067455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60"/>
                  </a:lnTo>
                  <a:cubicBezTo>
                    <a:pt x="87" y="375"/>
                    <a:pt x="164" y="499"/>
                    <a:pt x="212" y="634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1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30"/>
                  </a:lnTo>
                  <a:lnTo>
                    <a:pt x="288" y="3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789;p75">
              <a:extLst>
                <a:ext uri="{FF2B5EF4-FFF2-40B4-BE49-F238E27FC236}">
                  <a16:creationId xmlns:a16="http://schemas.microsoft.com/office/drawing/2014/main" id="{3FEBA17F-5A7E-0BF7-AB18-C1AE63A33B35}"/>
                </a:ext>
              </a:extLst>
            </p:cNvPr>
            <p:cNvSpPr/>
            <p:nvPr/>
          </p:nvSpPr>
          <p:spPr>
            <a:xfrm>
              <a:off x="5016317" y="4060434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20"/>
                    <a:pt x="1813" y="2720"/>
                  </a:cubicBezTo>
                  <a:cubicBezTo>
                    <a:pt x="2512" y="2720"/>
                    <a:pt x="3183" y="2179"/>
                    <a:pt x="3183" y="1362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790;p75">
              <a:extLst>
                <a:ext uri="{FF2B5EF4-FFF2-40B4-BE49-F238E27FC236}">
                  <a16:creationId xmlns:a16="http://schemas.microsoft.com/office/drawing/2014/main" id="{DBB35FE7-C789-9ABC-BEC9-5C731985E6DD}"/>
                </a:ext>
              </a:extLst>
            </p:cNvPr>
            <p:cNvSpPr/>
            <p:nvPr/>
          </p:nvSpPr>
          <p:spPr>
            <a:xfrm>
              <a:off x="5057267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0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07" y="2723"/>
                    <a:pt x="1620" y="2119"/>
                    <a:pt x="1620" y="1362"/>
                  </a:cubicBezTo>
                  <a:cubicBezTo>
                    <a:pt x="1620" y="61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791;p75">
              <a:extLst>
                <a:ext uri="{FF2B5EF4-FFF2-40B4-BE49-F238E27FC236}">
                  <a16:creationId xmlns:a16="http://schemas.microsoft.com/office/drawing/2014/main" id="{F74AF61A-57E0-392A-7F26-36F0D8439CF6}"/>
                </a:ext>
              </a:extLst>
            </p:cNvPr>
            <p:cNvSpPr/>
            <p:nvPr/>
          </p:nvSpPr>
          <p:spPr>
            <a:xfrm>
              <a:off x="5035155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1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792;p75">
              <a:extLst>
                <a:ext uri="{FF2B5EF4-FFF2-40B4-BE49-F238E27FC236}">
                  <a16:creationId xmlns:a16="http://schemas.microsoft.com/office/drawing/2014/main" id="{1340123D-0009-75BB-9A62-C89330619D6E}"/>
                </a:ext>
              </a:extLst>
            </p:cNvPr>
            <p:cNvSpPr/>
            <p:nvPr/>
          </p:nvSpPr>
          <p:spPr>
            <a:xfrm>
              <a:off x="5078620" y="4067455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60"/>
                  </a:lnTo>
                  <a:cubicBezTo>
                    <a:pt x="96" y="375"/>
                    <a:pt x="163" y="499"/>
                    <a:pt x="221" y="634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1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30"/>
                  </a:lnTo>
                  <a:lnTo>
                    <a:pt x="288" y="30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818;p75">
            <a:extLst>
              <a:ext uri="{FF2B5EF4-FFF2-40B4-BE49-F238E27FC236}">
                <a16:creationId xmlns:a16="http://schemas.microsoft.com/office/drawing/2014/main" id="{9D135AE9-FAE4-DC65-D335-EC04867EF9B0}"/>
              </a:ext>
            </a:extLst>
          </p:cNvPr>
          <p:cNvGrpSpPr/>
          <p:nvPr/>
        </p:nvGrpSpPr>
        <p:grpSpPr>
          <a:xfrm>
            <a:off x="951571" y="2168765"/>
            <a:ext cx="180289" cy="310523"/>
            <a:chOff x="6704985" y="3805141"/>
            <a:chExt cx="209967" cy="361639"/>
          </a:xfrm>
        </p:grpSpPr>
        <p:sp>
          <p:nvSpPr>
            <p:cNvPr id="769" name="Google Shape;7819;p75">
              <a:extLst>
                <a:ext uri="{FF2B5EF4-FFF2-40B4-BE49-F238E27FC236}">
                  <a16:creationId xmlns:a16="http://schemas.microsoft.com/office/drawing/2014/main" id="{48CF820A-BC08-5967-0609-995610810B46}"/>
                </a:ext>
              </a:extLst>
            </p:cNvPr>
            <p:cNvSpPr/>
            <p:nvPr/>
          </p:nvSpPr>
          <p:spPr>
            <a:xfrm>
              <a:off x="6704985" y="3965013"/>
              <a:ext cx="209967" cy="201426"/>
            </a:xfrm>
            <a:custGeom>
              <a:avLst/>
              <a:gdLst/>
              <a:ahLst/>
              <a:cxnLst/>
              <a:rect l="l" t="t" r="r" b="b"/>
              <a:pathLst>
                <a:path w="8014" h="7688" extrusionOk="0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820;p75">
              <a:extLst>
                <a:ext uri="{FF2B5EF4-FFF2-40B4-BE49-F238E27FC236}">
                  <a16:creationId xmlns:a16="http://schemas.microsoft.com/office/drawing/2014/main" id="{F094E6A1-406D-09AC-8B3A-D13E12836598}"/>
                </a:ext>
              </a:extLst>
            </p:cNvPr>
            <p:cNvSpPr/>
            <p:nvPr/>
          </p:nvSpPr>
          <p:spPr>
            <a:xfrm>
              <a:off x="6796895" y="3965013"/>
              <a:ext cx="118057" cy="201766"/>
            </a:xfrm>
            <a:custGeom>
              <a:avLst/>
              <a:gdLst/>
              <a:ahLst/>
              <a:cxnLst/>
              <a:rect l="l" t="t" r="r" b="b"/>
              <a:pathLst>
                <a:path w="4506" h="7701" extrusionOk="0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821;p75">
              <a:extLst>
                <a:ext uri="{FF2B5EF4-FFF2-40B4-BE49-F238E27FC236}">
                  <a16:creationId xmlns:a16="http://schemas.microsoft.com/office/drawing/2014/main" id="{0F4CCD61-86D7-9083-55DF-169272F25ACB}"/>
                </a:ext>
              </a:extLst>
            </p:cNvPr>
            <p:cNvSpPr/>
            <p:nvPr/>
          </p:nvSpPr>
          <p:spPr>
            <a:xfrm>
              <a:off x="6789847" y="3965013"/>
              <a:ext cx="7074" cy="7808"/>
            </a:xfrm>
            <a:custGeom>
              <a:avLst/>
              <a:gdLst/>
              <a:ahLst/>
              <a:cxnLst/>
              <a:rect l="l" t="t" r="r" b="b"/>
              <a:pathLst>
                <a:path w="270" h="298" extrusionOk="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822;p75">
              <a:extLst>
                <a:ext uri="{FF2B5EF4-FFF2-40B4-BE49-F238E27FC236}">
                  <a16:creationId xmlns:a16="http://schemas.microsoft.com/office/drawing/2014/main" id="{11B3D978-0D65-4535-F419-5F3F3E091D1F}"/>
                </a:ext>
              </a:extLst>
            </p:cNvPr>
            <p:cNvSpPr/>
            <p:nvPr/>
          </p:nvSpPr>
          <p:spPr>
            <a:xfrm>
              <a:off x="6744495" y="3965013"/>
              <a:ext cx="132939" cy="201426"/>
            </a:xfrm>
            <a:custGeom>
              <a:avLst/>
              <a:gdLst/>
              <a:ahLst/>
              <a:cxnLst/>
              <a:rect l="l" t="t" r="r" b="b"/>
              <a:pathLst>
                <a:path w="5074" h="7688" extrusionOk="0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823;p75">
              <a:extLst>
                <a:ext uri="{FF2B5EF4-FFF2-40B4-BE49-F238E27FC236}">
                  <a16:creationId xmlns:a16="http://schemas.microsoft.com/office/drawing/2014/main" id="{CD209A36-A60C-7FFA-31CB-7466E0CC36A5}"/>
                </a:ext>
              </a:extLst>
            </p:cNvPr>
            <p:cNvSpPr/>
            <p:nvPr/>
          </p:nvSpPr>
          <p:spPr>
            <a:xfrm>
              <a:off x="6772791" y="3965013"/>
              <a:ext cx="73858" cy="135873"/>
            </a:xfrm>
            <a:custGeom>
              <a:avLst/>
              <a:gdLst/>
              <a:ahLst/>
              <a:cxnLst/>
              <a:rect l="l" t="t" r="r" b="b"/>
              <a:pathLst>
                <a:path w="2819" h="5186" extrusionOk="0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824;p75">
              <a:extLst>
                <a:ext uri="{FF2B5EF4-FFF2-40B4-BE49-F238E27FC236}">
                  <a16:creationId xmlns:a16="http://schemas.microsoft.com/office/drawing/2014/main" id="{61331E23-DB8B-6843-6836-C4DE7D2B5652}"/>
                </a:ext>
              </a:extLst>
            </p:cNvPr>
            <p:cNvSpPr/>
            <p:nvPr/>
          </p:nvSpPr>
          <p:spPr>
            <a:xfrm>
              <a:off x="6772791" y="3978323"/>
              <a:ext cx="74094" cy="49492"/>
            </a:xfrm>
            <a:custGeom>
              <a:avLst/>
              <a:gdLst/>
              <a:ahLst/>
              <a:cxnLst/>
              <a:rect l="l" t="t" r="r" b="b"/>
              <a:pathLst>
                <a:path w="2828" h="1889" extrusionOk="0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825;p75">
              <a:extLst>
                <a:ext uri="{FF2B5EF4-FFF2-40B4-BE49-F238E27FC236}">
                  <a16:creationId xmlns:a16="http://schemas.microsoft.com/office/drawing/2014/main" id="{DF1FD586-E4A8-A499-EC58-6491A215C766}"/>
                </a:ext>
              </a:extLst>
            </p:cNvPr>
            <p:cNvSpPr/>
            <p:nvPr/>
          </p:nvSpPr>
          <p:spPr>
            <a:xfrm>
              <a:off x="6727570" y="3805141"/>
              <a:ext cx="162021" cy="136528"/>
            </a:xfrm>
            <a:custGeom>
              <a:avLst/>
              <a:gdLst/>
              <a:ahLst/>
              <a:cxnLst/>
              <a:rect l="l" t="t" r="r" b="b"/>
              <a:pathLst>
                <a:path w="6184" h="5211" extrusionOk="0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826;p75">
              <a:extLst>
                <a:ext uri="{FF2B5EF4-FFF2-40B4-BE49-F238E27FC236}">
                  <a16:creationId xmlns:a16="http://schemas.microsoft.com/office/drawing/2014/main" id="{20120F59-8F50-25D0-9090-8B2144097E5B}"/>
                </a:ext>
              </a:extLst>
            </p:cNvPr>
            <p:cNvSpPr/>
            <p:nvPr/>
          </p:nvSpPr>
          <p:spPr>
            <a:xfrm>
              <a:off x="6728330" y="3805219"/>
              <a:ext cx="161261" cy="131681"/>
            </a:xfrm>
            <a:custGeom>
              <a:avLst/>
              <a:gdLst/>
              <a:ahLst/>
              <a:cxnLst/>
              <a:rect l="l" t="t" r="r" b="b"/>
              <a:pathLst>
                <a:path w="6155" h="5026" extrusionOk="0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827;p75">
              <a:extLst>
                <a:ext uri="{FF2B5EF4-FFF2-40B4-BE49-F238E27FC236}">
                  <a16:creationId xmlns:a16="http://schemas.microsoft.com/office/drawing/2014/main" id="{71E967CD-02FE-B08D-162D-91BEB95FE0D9}"/>
                </a:ext>
              </a:extLst>
            </p:cNvPr>
            <p:cNvSpPr/>
            <p:nvPr/>
          </p:nvSpPr>
          <p:spPr>
            <a:xfrm>
              <a:off x="6789847" y="3965013"/>
              <a:ext cx="40217" cy="35999"/>
            </a:xfrm>
            <a:custGeom>
              <a:avLst/>
              <a:gdLst/>
              <a:ahLst/>
              <a:cxnLst/>
              <a:rect l="l" t="t" r="r" b="b"/>
              <a:pathLst>
                <a:path w="1535" h="1374" extrusionOk="0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828;p75">
              <a:extLst>
                <a:ext uri="{FF2B5EF4-FFF2-40B4-BE49-F238E27FC236}">
                  <a16:creationId xmlns:a16="http://schemas.microsoft.com/office/drawing/2014/main" id="{6BA5F181-883D-44E0-031B-FCF1D99BEB37}"/>
                </a:ext>
              </a:extLst>
            </p:cNvPr>
            <p:cNvSpPr/>
            <p:nvPr/>
          </p:nvSpPr>
          <p:spPr>
            <a:xfrm>
              <a:off x="6789847" y="3969782"/>
              <a:ext cx="40217" cy="19598"/>
            </a:xfrm>
            <a:custGeom>
              <a:avLst/>
              <a:gdLst/>
              <a:ahLst/>
              <a:cxnLst/>
              <a:rect l="l" t="t" r="r" b="b"/>
              <a:pathLst>
                <a:path w="1535" h="748" extrusionOk="0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829;p75">
              <a:extLst>
                <a:ext uri="{FF2B5EF4-FFF2-40B4-BE49-F238E27FC236}">
                  <a16:creationId xmlns:a16="http://schemas.microsoft.com/office/drawing/2014/main" id="{4066D993-8ADA-A453-9952-3ABF5736703D}"/>
                </a:ext>
              </a:extLst>
            </p:cNvPr>
            <p:cNvSpPr/>
            <p:nvPr/>
          </p:nvSpPr>
          <p:spPr>
            <a:xfrm>
              <a:off x="6760477" y="3866318"/>
              <a:ext cx="99219" cy="113525"/>
            </a:xfrm>
            <a:custGeom>
              <a:avLst/>
              <a:gdLst/>
              <a:ahLst/>
              <a:cxnLst/>
              <a:rect l="l" t="t" r="r" b="b"/>
              <a:pathLst>
                <a:path w="3787" h="4333" extrusionOk="0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30;p75">
              <a:extLst>
                <a:ext uri="{FF2B5EF4-FFF2-40B4-BE49-F238E27FC236}">
                  <a16:creationId xmlns:a16="http://schemas.microsoft.com/office/drawing/2014/main" id="{5F153C0C-B4E4-2E1B-81A1-339DDCE2114B}"/>
                </a:ext>
              </a:extLst>
            </p:cNvPr>
            <p:cNvSpPr/>
            <p:nvPr/>
          </p:nvSpPr>
          <p:spPr>
            <a:xfrm>
              <a:off x="6777297" y="3866318"/>
              <a:ext cx="82163" cy="109752"/>
            </a:xfrm>
            <a:custGeom>
              <a:avLst/>
              <a:gdLst/>
              <a:ahLst/>
              <a:cxnLst/>
              <a:rect l="l" t="t" r="r" b="b"/>
              <a:pathLst>
                <a:path w="3136" h="4189" extrusionOk="0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67;p75">
            <a:extLst>
              <a:ext uri="{FF2B5EF4-FFF2-40B4-BE49-F238E27FC236}">
                <a16:creationId xmlns:a16="http://schemas.microsoft.com/office/drawing/2014/main" id="{4125DD56-D214-B879-3CAA-226827E2A3EA}"/>
              </a:ext>
            </a:extLst>
          </p:cNvPr>
          <p:cNvGrpSpPr/>
          <p:nvPr/>
        </p:nvGrpSpPr>
        <p:grpSpPr>
          <a:xfrm>
            <a:off x="872325" y="1622790"/>
            <a:ext cx="291119" cy="278270"/>
            <a:chOff x="6637678" y="1500982"/>
            <a:chExt cx="378721" cy="362005"/>
          </a:xfrm>
        </p:grpSpPr>
        <p:sp>
          <p:nvSpPr>
            <p:cNvPr id="782" name="Google Shape;7868;p75">
              <a:extLst>
                <a:ext uri="{FF2B5EF4-FFF2-40B4-BE49-F238E27FC236}">
                  <a16:creationId xmlns:a16="http://schemas.microsoft.com/office/drawing/2014/main" id="{659A09FE-F532-8277-FE91-8CF7B71C89FA}"/>
                </a:ext>
              </a:extLst>
            </p:cNvPr>
            <p:cNvSpPr/>
            <p:nvPr/>
          </p:nvSpPr>
          <p:spPr>
            <a:xfrm>
              <a:off x="6637678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10950" y="0"/>
                  </a:moveTo>
                  <a:cubicBezTo>
                    <a:pt x="10150" y="0"/>
                    <a:pt x="9348" y="305"/>
                    <a:pt x="8732" y="916"/>
                  </a:cubicBezTo>
                  <a:lnTo>
                    <a:pt x="1237" y="8402"/>
                  </a:lnTo>
                  <a:cubicBezTo>
                    <a:pt x="0" y="9638"/>
                    <a:pt x="0" y="11642"/>
                    <a:pt x="1237" y="12878"/>
                  </a:cubicBezTo>
                  <a:cubicBezTo>
                    <a:pt x="1855" y="13497"/>
                    <a:pt x="2665" y="13806"/>
                    <a:pt x="3475" y="13806"/>
                  </a:cubicBezTo>
                  <a:cubicBezTo>
                    <a:pt x="4285" y="13806"/>
                    <a:pt x="5095" y="13497"/>
                    <a:pt x="5713" y="12878"/>
                  </a:cubicBezTo>
                  <a:lnTo>
                    <a:pt x="13199" y="5383"/>
                  </a:lnTo>
                  <a:cubicBezTo>
                    <a:pt x="14417" y="4146"/>
                    <a:pt x="14407" y="2162"/>
                    <a:pt x="13180" y="925"/>
                  </a:cubicBezTo>
                  <a:cubicBezTo>
                    <a:pt x="12564" y="310"/>
                    <a:pt x="11758" y="0"/>
                    <a:pt x="10950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69;p75">
              <a:extLst>
                <a:ext uri="{FF2B5EF4-FFF2-40B4-BE49-F238E27FC236}">
                  <a16:creationId xmlns:a16="http://schemas.microsoft.com/office/drawing/2014/main" id="{5BADD317-479C-28B0-C60D-4657F77D41D3}"/>
                </a:ext>
              </a:extLst>
            </p:cNvPr>
            <p:cNvSpPr/>
            <p:nvPr/>
          </p:nvSpPr>
          <p:spPr>
            <a:xfrm>
              <a:off x="6696680" y="1551338"/>
              <a:ext cx="260218" cy="260454"/>
            </a:xfrm>
            <a:custGeom>
              <a:avLst/>
              <a:gdLst/>
              <a:ahLst/>
              <a:cxnLst/>
              <a:rect l="l" t="t" r="r" b="b"/>
              <a:pathLst>
                <a:path w="9932" h="9941" extrusionOk="0">
                  <a:moveTo>
                    <a:pt x="5464" y="0"/>
                  </a:moveTo>
                  <a:lnTo>
                    <a:pt x="1" y="5464"/>
                  </a:lnTo>
                  <a:lnTo>
                    <a:pt x="4468" y="9940"/>
                  </a:lnTo>
                  <a:lnTo>
                    <a:pt x="9931" y="4477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70;p75">
              <a:extLst>
                <a:ext uri="{FF2B5EF4-FFF2-40B4-BE49-F238E27FC236}">
                  <a16:creationId xmlns:a16="http://schemas.microsoft.com/office/drawing/2014/main" id="{B809F912-E436-8FFD-BC50-8A23A16984A4}"/>
                </a:ext>
              </a:extLst>
            </p:cNvPr>
            <p:cNvSpPr/>
            <p:nvPr/>
          </p:nvSpPr>
          <p:spPr>
            <a:xfrm>
              <a:off x="6638175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3467" y="0"/>
                  </a:moveTo>
                  <a:cubicBezTo>
                    <a:pt x="2659" y="0"/>
                    <a:pt x="1853" y="310"/>
                    <a:pt x="1237" y="925"/>
                  </a:cubicBezTo>
                  <a:cubicBezTo>
                    <a:pt x="0" y="2162"/>
                    <a:pt x="0" y="4146"/>
                    <a:pt x="1218" y="5383"/>
                  </a:cubicBezTo>
                  <a:lnTo>
                    <a:pt x="8713" y="12878"/>
                  </a:lnTo>
                  <a:cubicBezTo>
                    <a:pt x="9327" y="13497"/>
                    <a:pt x="10135" y="13806"/>
                    <a:pt x="10943" y="13806"/>
                  </a:cubicBezTo>
                  <a:cubicBezTo>
                    <a:pt x="11752" y="13806"/>
                    <a:pt x="12562" y="13497"/>
                    <a:pt x="13180" y="12878"/>
                  </a:cubicBezTo>
                  <a:cubicBezTo>
                    <a:pt x="14417" y="11642"/>
                    <a:pt x="14417" y="9638"/>
                    <a:pt x="13180" y="8402"/>
                  </a:cubicBezTo>
                  <a:lnTo>
                    <a:pt x="5685" y="916"/>
                  </a:lnTo>
                  <a:cubicBezTo>
                    <a:pt x="5069" y="305"/>
                    <a:pt x="4267" y="0"/>
                    <a:pt x="3467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71;p75">
              <a:extLst>
                <a:ext uri="{FF2B5EF4-FFF2-40B4-BE49-F238E27FC236}">
                  <a16:creationId xmlns:a16="http://schemas.microsoft.com/office/drawing/2014/main" id="{EBC0298C-1BEC-D3EC-26EE-1903C87B7F80}"/>
                </a:ext>
              </a:extLst>
            </p:cNvPr>
            <p:cNvSpPr/>
            <p:nvPr/>
          </p:nvSpPr>
          <p:spPr>
            <a:xfrm>
              <a:off x="6842090" y="1696748"/>
              <a:ext cx="174309" cy="166239"/>
            </a:xfrm>
            <a:custGeom>
              <a:avLst/>
              <a:gdLst/>
              <a:ahLst/>
              <a:cxnLst/>
              <a:rect l="l" t="t" r="r" b="b"/>
              <a:pathLst>
                <a:path w="6653" h="6345" extrusionOk="0">
                  <a:moveTo>
                    <a:pt x="4467" y="0"/>
                  </a:moveTo>
                  <a:cubicBezTo>
                    <a:pt x="5694" y="1237"/>
                    <a:pt x="5685" y="3230"/>
                    <a:pt x="4458" y="4457"/>
                  </a:cubicBezTo>
                  <a:cubicBezTo>
                    <a:pt x="3836" y="5074"/>
                    <a:pt x="3025" y="5384"/>
                    <a:pt x="2215" y="5384"/>
                  </a:cubicBezTo>
                  <a:cubicBezTo>
                    <a:pt x="1415" y="5384"/>
                    <a:pt x="615" y="5082"/>
                    <a:pt x="1" y="4477"/>
                  </a:cubicBezTo>
                  <a:lnTo>
                    <a:pt x="1" y="4477"/>
                  </a:lnTo>
                  <a:lnTo>
                    <a:pt x="930" y="5397"/>
                  </a:lnTo>
                  <a:cubicBezTo>
                    <a:pt x="1547" y="6028"/>
                    <a:pt x="2363" y="6344"/>
                    <a:pt x="3180" y="6344"/>
                  </a:cubicBezTo>
                  <a:cubicBezTo>
                    <a:pt x="3988" y="6344"/>
                    <a:pt x="4797" y="6035"/>
                    <a:pt x="5416" y="5416"/>
                  </a:cubicBezTo>
                  <a:cubicBezTo>
                    <a:pt x="6653" y="4179"/>
                    <a:pt x="6653" y="2166"/>
                    <a:pt x="5397" y="930"/>
                  </a:cubicBezTo>
                  <a:lnTo>
                    <a:pt x="4467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72;p75">
              <a:extLst>
                <a:ext uri="{FF2B5EF4-FFF2-40B4-BE49-F238E27FC236}">
                  <a16:creationId xmlns:a16="http://schemas.microsoft.com/office/drawing/2014/main" id="{18C9155E-32F7-439C-0224-19A21C59FD83}"/>
                </a:ext>
              </a:extLst>
            </p:cNvPr>
            <p:cNvSpPr/>
            <p:nvPr/>
          </p:nvSpPr>
          <p:spPr>
            <a:xfrm>
              <a:off x="6752931" y="1608847"/>
              <a:ext cx="146458" cy="144179"/>
            </a:xfrm>
            <a:custGeom>
              <a:avLst/>
              <a:gdLst/>
              <a:ahLst/>
              <a:cxnLst/>
              <a:rect l="l" t="t" r="r" b="b"/>
              <a:pathLst>
                <a:path w="5590" h="5503" extrusionOk="0">
                  <a:moveTo>
                    <a:pt x="2349" y="0"/>
                  </a:moveTo>
                  <a:cubicBezTo>
                    <a:pt x="2249" y="0"/>
                    <a:pt x="2148" y="39"/>
                    <a:pt x="2071" y="115"/>
                  </a:cubicBezTo>
                  <a:lnTo>
                    <a:pt x="154" y="2032"/>
                  </a:lnTo>
                  <a:cubicBezTo>
                    <a:pt x="1" y="2186"/>
                    <a:pt x="1" y="2435"/>
                    <a:pt x="154" y="2588"/>
                  </a:cubicBezTo>
                  <a:lnTo>
                    <a:pt x="2963" y="5387"/>
                  </a:lnTo>
                  <a:cubicBezTo>
                    <a:pt x="3039" y="5464"/>
                    <a:pt x="3140" y="5502"/>
                    <a:pt x="3241" y="5502"/>
                  </a:cubicBezTo>
                  <a:cubicBezTo>
                    <a:pt x="3341" y="5502"/>
                    <a:pt x="3442" y="5464"/>
                    <a:pt x="3519" y="5387"/>
                  </a:cubicBezTo>
                  <a:lnTo>
                    <a:pt x="5436" y="3470"/>
                  </a:lnTo>
                  <a:cubicBezTo>
                    <a:pt x="5589" y="3317"/>
                    <a:pt x="5589" y="3068"/>
                    <a:pt x="5436" y="2914"/>
                  </a:cubicBezTo>
                  <a:lnTo>
                    <a:pt x="2627" y="115"/>
                  </a:lnTo>
                  <a:cubicBezTo>
                    <a:pt x="2551" y="39"/>
                    <a:pt x="2450" y="0"/>
                    <a:pt x="234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3;p75">
              <a:extLst>
                <a:ext uri="{FF2B5EF4-FFF2-40B4-BE49-F238E27FC236}">
                  <a16:creationId xmlns:a16="http://schemas.microsoft.com/office/drawing/2014/main" id="{26167305-1231-CF34-2EA4-D3625B4EDE41}"/>
                </a:ext>
              </a:extLst>
            </p:cNvPr>
            <p:cNvSpPr/>
            <p:nvPr/>
          </p:nvSpPr>
          <p:spPr>
            <a:xfrm>
              <a:off x="6797393" y="1608847"/>
              <a:ext cx="101735" cy="144414"/>
            </a:xfrm>
            <a:custGeom>
              <a:avLst/>
              <a:gdLst/>
              <a:ahLst/>
              <a:cxnLst/>
              <a:rect l="l" t="t" r="r" b="b"/>
              <a:pathLst>
                <a:path w="3883" h="5512" extrusionOk="0">
                  <a:moveTo>
                    <a:pt x="652" y="0"/>
                  </a:moveTo>
                  <a:cubicBezTo>
                    <a:pt x="552" y="0"/>
                    <a:pt x="451" y="39"/>
                    <a:pt x="374" y="115"/>
                  </a:cubicBezTo>
                  <a:lnTo>
                    <a:pt x="1" y="480"/>
                  </a:lnTo>
                  <a:lnTo>
                    <a:pt x="1247" y="1726"/>
                  </a:lnTo>
                  <a:cubicBezTo>
                    <a:pt x="2052" y="2540"/>
                    <a:pt x="2052" y="3854"/>
                    <a:pt x="1247" y="4668"/>
                  </a:cubicBezTo>
                  <a:lnTo>
                    <a:pt x="882" y="5023"/>
                  </a:lnTo>
                  <a:lnTo>
                    <a:pt x="1256" y="5397"/>
                  </a:lnTo>
                  <a:cubicBezTo>
                    <a:pt x="1333" y="5474"/>
                    <a:pt x="1434" y="5512"/>
                    <a:pt x="1534" y="5512"/>
                  </a:cubicBezTo>
                  <a:cubicBezTo>
                    <a:pt x="1635" y="5512"/>
                    <a:pt x="1735" y="5474"/>
                    <a:pt x="1812" y="5397"/>
                  </a:cubicBezTo>
                  <a:lnTo>
                    <a:pt x="3729" y="3480"/>
                  </a:lnTo>
                  <a:cubicBezTo>
                    <a:pt x="3883" y="3326"/>
                    <a:pt x="3883" y="3077"/>
                    <a:pt x="3729" y="2924"/>
                  </a:cubicBezTo>
                  <a:lnTo>
                    <a:pt x="930" y="115"/>
                  </a:lnTo>
                  <a:cubicBezTo>
                    <a:pt x="854" y="39"/>
                    <a:pt x="753" y="0"/>
                    <a:pt x="652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74;p75">
              <a:extLst>
                <a:ext uri="{FF2B5EF4-FFF2-40B4-BE49-F238E27FC236}">
                  <a16:creationId xmlns:a16="http://schemas.microsoft.com/office/drawing/2014/main" id="{93CC5CF7-43ED-9249-0A4C-056748B18130}"/>
                </a:ext>
              </a:extLst>
            </p:cNvPr>
            <p:cNvSpPr/>
            <p:nvPr/>
          </p:nvSpPr>
          <p:spPr>
            <a:xfrm>
              <a:off x="6697309" y="1620087"/>
              <a:ext cx="22270" cy="18654"/>
            </a:xfrm>
            <a:custGeom>
              <a:avLst/>
              <a:gdLst/>
              <a:ahLst/>
              <a:cxnLst/>
              <a:rect l="l" t="t" r="r" b="b"/>
              <a:pathLst>
                <a:path w="850" h="712" extrusionOk="0">
                  <a:moveTo>
                    <a:pt x="402" y="0"/>
                  </a:moveTo>
                  <a:cubicBezTo>
                    <a:pt x="184" y="0"/>
                    <a:pt x="1" y="283"/>
                    <a:pt x="207" y="482"/>
                  </a:cubicBezTo>
                  <a:lnTo>
                    <a:pt x="351" y="626"/>
                  </a:lnTo>
                  <a:cubicBezTo>
                    <a:pt x="399" y="683"/>
                    <a:pt x="475" y="712"/>
                    <a:pt x="542" y="712"/>
                  </a:cubicBezTo>
                  <a:cubicBezTo>
                    <a:pt x="619" y="712"/>
                    <a:pt x="696" y="683"/>
                    <a:pt x="744" y="626"/>
                  </a:cubicBezTo>
                  <a:cubicBezTo>
                    <a:pt x="849" y="520"/>
                    <a:pt x="849" y="338"/>
                    <a:pt x="744" y="233"/>
                  </a:cubicBezTo>
                  <a:lnTo>
                    <a:pt x="600" y="89"/>
                  </a:lnTo>
                  <a:cubicBezTo>
                    <a:pt x="537" y="26"/>
                    <a:pt x="468" y="0"/>
                    <a:pt x="402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75;p75">
              <a:extLst>
                <a:ext uri="{FF2B5EF4-FFF2-40B4-BE49-F238E27FC236}">
                  <a16:creationId xmlns:a16="http://schemas.microsoft.com/office/drawing/2014/main" id="{4A64C6FA-896C-68F4-A554-526720479866}"/>
                </a:ext>
              </a:extLst>
            </p:cNvPr>
            <p:cNvSpPr/>
            <p:nvPr/>
          </p:nvSpPr>
          <p:spPr>
            <a:xfrm>
              <a:off x="6690995" y="1582123"/>
              <a:ext cx="22296" cy="18707"/>
            </a:xfrm>
            <a:custGeom>
              <a:avLst/>
              <a:gdLst/>
              <a:ahLst/>
              <a:cxnLst/>
              <a:rect l="l" t="t" r="r" b="b"/>
              <a:pathLst>
                <a:path w="851" h="714" extrusionOk="0">
                  <a:moveTo>
                    <a:pt x="401" y="1"/>
                  </a:moveTo>
                  <a:cubicBezTo>
                    <a:pt x="184" y="1"/>
                    <a:pt x="1" y="278"/>
                    <a:pt x="199" y="484"/>
                  </a:cubicBezTo>
                  <a:lnTo>
                    <a:pt x="342" y="627"/>
                  </a:lnTo>
                  <a:cubicBezTo>
                    <a:pt x="400" y="685"/>
                    <a:pt x="472" y="714"/>
                    <a:pt x="544" y="714"/>
                  </a:cubicBezTo>
                  <a:cubicBezTo>
                    <a:pt x="616" y="714"/>
                    <a:pt x="687" y="685"/>
                    <a:pt x="745" y="627"/>
                  </a:cubicBezTo>
                  <a:cubicBezTo>
                    <a:pt x="850" y="522"/>
                    <a:pt x="850" y="340"/>
                    <a:pt x="745" y="234"/>
                  </a:cubicBezTo>
                  <a:lnTo>
                    <a:pt x="601" y="91"/>
                  </a:lnTo>
                  <a:cubicBezTo>
                    <a:pt x="538" y="2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876;p75">
              <a:extLst>
                <a:ext uri="{FF2B5EF4-FFF2-40B4-BE49-F238E27FC236}">
                  <a16:creationId xmlns:a16="http://schemas.microsoft.com/office/drawing/2014/main" id="{60BCA043-4414-DADB-51FE-1043E9551FAE}"/>
                </a:ext>
              </a:extLst>
            </p:cNvPr>
            <p:cNvSpPr/>
            <p:nvPr/>
          </p:nvSpPr>
          <p:spPr>
            <a:xfrm>
              <a:off x="6724190" y="1548771"/>
              <a:ext cx="22244" cy="18654"/>
            </a:xfrm>
            <a:custGeom>
              <a:avLst/>
              <a:gdLst/>
              <a:ahLst/>
              <a:cxnLst/>
              <a:rect l="l" t="t" r="r" b="b"/>
              <a:pathLst>
                <a:path w="84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5"/>
                  </a:lnTo>
                  <a:cubicBezTo>
                    <a:pt x="398" y="683"/>
                    <a:pt x="475" y="712"/>
                    <a:pt x="542" y="712"/>
                  </a:cubicBezTo>
                  <a:cubicBezTo>
                    <a:pt x="619" y="712"/>
                    <a:pt x="695" y="683"/>
                    <a:pt x="743" y="625"/>
                  </a:cubicBezTo>
                  <a:cubicBezTo>
                    <a:pt x="849" y="520"/>
                    <a:pt x="849" y="338"/>
                    <a:pt x="743" y="232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877;p75">
              <a:extLst>
                <a:ext uri="{FF2B5EF4-FFF2-40B4-BE49-F238E27FC236}">
                  <a16:creationId xmlns:a16="http://schemas.microsoft.com/office/drawing/2014/main" id="{433C68BA-6608-B1A3-0F11-5E975C58B886}"/>
                </a:ext>
              </a:extLst>
            </p:cNvPr>
            <p:cNvSpPr/>
            <p:nvPr/>
          </p:nvSpPr>
          <p:spPr>
            <a:xfrm>
              <a:off x="6729902" y="1587782"/>
              <a:ext cx="22322" cy="18576"/>
            </a:xfrm>
            <a:custGeom>
              <a:avLst/>
              <a:gdLst/>
              <a:ahLst/>
              <a:cxnLst/>
              <a:rect l="l" t="t" r="r" b="b"/>
              <a:pathLst>
                <a:path w="852" h="709" extrusionOk="0">
                  <a:moveTo>
                    <a:pt x="406" y="1"/>
                  </a:moveTo>
                  <a:cubicBezTo>
                    <a:pt x="187" y="1"/>
                    <a:pt x="0" y="281"/>
                    <a:pt x="199" y="488"/>
                  </a:cubicBezTo>
                  <a:lnTo>
                    <a:pt x="343" y="632"/>
                  </a:lnTo>
                  <a:cubicBezTo>
                    <a:pt x="401" y="680"/>
                    <a:pt x="468" y="708"/>
                    <a:pt x="544" y="708"/>
                  </a:cubicBezTo>
                  <a:cubicBezTo>
                    <a:pt x="621" y="708"/>
                    <a:pt x="688" y="680"/>
                    <a:pt x="746" y="632"/>
                  </a:cubicBezTo>
                  <a:cubicBezTo>
                    <a:pt x="851" y="517"/>
                    <a:pt x="851" y="344"/>
                    <a:pt x="746" y="229"/>
                  </a:cubicBezTo>
                  <a:lnTo>
                    <a:pt x="602" y="85"/>
                  </a:lnTo>
                  <a:cubicBezTo>
                    <a:pt x="540" y="26"/>
                    <a:pt x="472" y="1"/>
                    <a:pt x="406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878;p75">
              <a:extLst>
                <a:ext uri="{FF2B5EF4-FFF2-40B4-BE49-F238E27FC236}">
                  <a16:creationId xmlns:a16="http://schemas.microsoft.com/office/drawing/2014/main" id="{0BAA1860-AE13-D55A-2222-129647E81094}"/>
                </a:ext>
              </a:extLst>
            </p:cNvPr>
            <p:cNvSpPr/>
            <p:nvPr/>
          </p:nvSpPr>
          <p:spPr>
            <a:xfrm>
              <a:off x="6762285" y="1555137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1"/>
                  </a:moveTo>
                  <a:cubicBezTo>
                    <a:pt x="188" y="1"/>
                    <a:pt x="1" y="281"/>
                    <a:pt x="200" y="488"/>
                  </a:cubicBezTo>
                  <a:lnTo>
                    <a:pt x="344" y="632"/>
                  </a:lnTo>
                  <a:cubicBezTo>
                    <a:pt x="401" y="680"/>
                    <a:pt x="468" y="708"/>
                    <a:pt x="545" y="718"/>
                  </a:cubicBezTo>
                  <a:cubicBezTo>
                    <a:pt x="622" y="718"/>
                    <a:pt x="689" y="680"/>
                    <a:pt x="746" y="632"/>
                  </a:cubicBezTo>
                  <a:cubicBezTo>
                    <a:pt x="852" y="517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6"/>
                    <a:pt x="472" y="1"/>
                    <a:pt x="407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879;p75">
              <a:extLst>
                <a:ext uri="{FF2B5EF4-FFF2-40B4-BE49-F238E27FC236}">
                  <a16:creationId xmlns:a16="http://schemas.microsoft.com/office/drawing/2014/main" id="{6295D387-5AAE-FFC6-6F2C-37FECE2055A0}"/>
                </a:ext>
              </a:extLst>
            </p:cNvPr>
            <p:cNvSpPr/>
            <p:nvPr/>
          </p:nvSpPr>
          <p:spPr>
            <a:xfrm>
              <a:off x="6866508" y="1789208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0"/>
                  </a:moveTo>
                  <a:cubicBezTo>
                    <a:pt x="188" y="0"/>
                    <a:pt x="1" y="281"/>
                    <a:pt x="200" y="487"/>
                  </a:cubicBezTo>
                  <a:lnTo>
                    <a:pt x="344" y="631"/>
                  </a:lnTo>
                  <a:cubicBezTo>
                    <a:pt x="401" y="679"/>
                    <a:pt x="468" y="708"/>
                    <a:pt x="545" y="717"/>
                  </a:cubicBezTo>
                  <a:cubicBezTo>
                    <a:pt x="622" y="717"/>
                    <a:pt x="689" y="679"/>
                    <a:pt x="746" y="631"/>
                  </a:cubicBezTo>
                  <a:cubicBezTo>
                    <a:pt x="852" y="516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5"/>
                    <a:pt x="472" y="0"/>
                    <a:pt x="407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880;p75">
              <a:extLst>
                <a:ext uri="{FF2B5EF4-FFF2-40B4-BE49-F238E27FC236}">
                  <a16:creationId xmlns:a16="http://schemas.microsoft.com/office/drawing/2014/main" id="{C021858F-98C2-C740-9500-E064CFB4FEB9}"/>
                </a:ext>
              </a:extLst>
            </p:cNvPr>
            <p:cNvSpPr/>
            <p:nvPr/>
          </p:nvSpPr>
          <p:spPr>
            <a:xfrm>
              <a:off x="6903450" y="1794998"/>
              <a:ext cx="23554" cy="19309"/>
            </a:xfrm>
            <a:custGeom>
              <a:avLst/>
              <a:gdLst/>
              <a:ahLst/>
              <a:cxnLst/>
              <a:rect l="l" t="t" r="r" b="b"/>
              <a:pathLst>
                <a:path w="899" h="737" extrusionOk="0">
                  <a:moveTo>
                    <a:pt x="428" y="1"/>
                  </a:moveTo>
                  <a:cubicBezTo>
                    <a:pt x="203" y="1"/>
                    <a:pt x="1" y="311"/>
                    <a:pt x="247" y="506"/>
                  </a:cubicBezTo>
                  <a:lnTo>
                    <a:pt x="391" y="650"/>
                  </a:lnTo>
                  <a:cubicBezTo>
                    <a:pt x="438" y="707"/>
                    <a:pt x="515" y="736"/>
                    <a:pt x="592" y="736"/>
                  </a:cubicBezTo>
                  <a:cubicBezTo>
                    <a:pt x="659" y="736"/>
                    <a:pt x="736" y="707"/>
                    <a:pt x="784" y="650"/>
                  </a:cubicBezTo>
                  <a:cubicBezTo>
                    <a:pt x="899" y="544"/>
                    <a:pt x="899" y="362"/>
                    <a:pt x="784" y="257"/>
                  </a:cubicBezTo>
                  <a:lnTo>
                    <a:pt x="640" y="113"/>
                  </a:lnTo>
                  <a:cubicBezTo>
                    <a:pt x="576" y="33"/>
                    <a:pt x="501" y="1"/>
                    <a:pt x="428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881;p75">
              <a:extLst>
                <a:ext uri="{FF2B5EF4-FFF2-40B4-BE49-F238E27FC236}">
                  <a16:creationId xmlns:a16="http://schemas.microsoft.com/office/drawing/2014/main" id="{27D4F7C8-1F43-CF40-2955-BDCD684E105B}"/>
                </a:ext>
              </a:extLst>
            </p:cNvPr>
            <p:cNvSpPr/>
            <p:nvPr/>
          </p:nvSpPr>
          <p:spPr>
            <a:xfrm>
              <a:off x="6937877" y="1762432"/>
              <a:ext cx="22270" cy="18707"/>
            </a:xfrm>
            <a:custGeom>
              <a:avLst/>
              <a:gdLst/>
              <a:ahLst/>
              <a:cxnLst/>
              <a:rect l="l" t="t" r="r" b="b"/>
              <a:pathLst>
                <a:path w="850" h="714" extrusionOk="0">
                  <a:moveTo>
                    <a:pt x="400" y="1"/>
                  </a:moveTo>
                  <a:cubicBezTo>
                    <a:pt x="183" y="1"/>
                    <a:pt x="0" y="279"/>
                    <a:pt x="198" y="484"/>
                  </a:cubicBezTo>
                  <a:lnTo>
                    <a:pt x="342" y="628"/>
                  </a:lnTo>
                  <a:cubicBezTo>
                    <a:pt x="399" y="675"/>
                    <a:pt x="466" y="714"/>
                    <a:pt x="543" y="714"/>
                  </a:cubicBezTo>
                  <a:cubicBezTo>
                    <a:pt x="620" y="714"/>
                    <a:pt x="687" y="685"/>
                    <a:pt x="744" y="628"/>
                  </a:cubicBezTo>
                  <a:cubicBezTo>
                    <a:pt x="850" y="513"/>
                    <a:pt x="850" y="340"/>
                    <a:pt x="744" y="235"/>
                  </a:cubicBezTo>
                  <a:lnTo>
                    <a:pt x="601" y="91"/>
                  </a:lnTo>
                  <a:cubicBezTo>
                    <a:pt x="537" y="27"/>
                    <a:pt x="467" y="1"/>
                    <a:pt x="400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882;p75">
              <a:extLst>
                <a:ext uri="{FF2B5EF4-FFF2-40B4-BE49-F238E27FC236}">
                  <a16:creationId xmlns:a16="http://schemas.microsoft.com/office/drawing/2014/main" id="{AF6B8374-1DE4-926A-E182-EEA874841646}"/>
                </a:ext>
              </a:extLst>
            </p:cNvPr>
            <p:cNvSpPr/>
            <p:nvPr/>
          </p:nvSpPr>
          <p:spPr>
            <a:xfrm>
              <a:off x="6898970" y="1756799"/>
              <a:ext cx="22270" cy="18812"/>
            </a:xfrm>
            <a:custGeom>
              <a:avLst/>
              <a:gdLst/>
              <a:ahLst/>
              <a:cxnLst/>
              <a:rect l="l" t="t" r="r" b="b"/>
              <a:pathLst>
                <a:path w="850" h="718" extrusionOk="0">
                  <a:moveTo>
                    <a:pt x="404" y="1"/>
                  </a:moveTo>
                  <a:cubicBezTo>
                    <a:pt x="186" y="1"/>
                    <a:pt x="0" y="281"/>
                    <a:pt x="207" y="488"/>
                  </a:cubicBezTo>
                  <a:lnTo>
                    <a:pt x="351" y="632"/>
                  </a:lnTo>
                  <a:cubicBezTo>
                    <a:pt x="399" y="680"/>
                    <a:pt x="466" y="708"/>
                    <a:pt x="542" y="718"/>
                  </a:cubicBezTo>
                  <a:cubicBezTo>
                    <a:pt x="619" y="718"/>
                    <a:pt x="696" y="680"/>
                    <a:pt x="744" y="632"/>
                  </a:cubicBezTo>
                  <a:cubicBezTo>
                    <a:pt x="849" y="517"/>
                    <a:pt x="849" y="344"/>
                    <a:pt x="744" y="229"/>
                  </a:cubicBezTo>
                  <a:lnTo>
                    <a:pt x="600" y="85"/>
                  </a:lnTo>
                  <a:cubicBezTo>
                    <a:pt x="538" y="26"/>
                    <a:pt x="470" y="1"/>
                    <a:pt x="404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883;p75">
              <a:extLst>
                <a:ext uri="{FF2B5EF4-FFF2-40B4-BE49-F238E27FC236}">
                  <a16:creationId xmlns:a16="http://schemas.microsoft.com/office/drawing/2014/main" id="{201DC0D9-1631-A61A-A341-AA29938C3DDD}"/>
                </a:ext>
              </a:extLst>
            </p:cNvPr>
            <p:cNvSpPr/>
            <p:nvPr/>
          </p:nvSpPr>
          <p:spPr>
            <a:xfrm>
              <a:off x="6931380" y="1724311"/>
              <a:ext cx="22506" cy="18654"/>
            </a:xfrm>
            <a:custGeom>
              <a:avLst/>
              <a:gdLst/>
              <a:ahLst/>
              <a:cxnLst/>
              <a:rect l="l" t="t" r="r" b="b"/>
              <a:pathLst>
                <a:path w="85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6"/>
                  </a:lnTo>
                  <a:cubicBezTo>
                    <a:pt x="403" y="683"/>
                    <a:pt x="475" y="712"/>
                    <a:pt x="547" y="712"/>
                  </a:cubicBezTo>
                  <a:cubicBezTo>
                    <a:pt x="619" y="712"/>
                    <a:pt x="690" y="683"/>
                    <a:pt x="743" y="626"/>
                  </a:cubicBezTo>
                  <a:cubicBezTo>
                    <a:pt x="858" y="520"/>
                    <a:pt x="858" y="338"/>
                    <a:pt x="743" y="233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8005;p75">
            <a:extLst>
              <a:ext uri="{FF2B5EF4-FFF2-40B4-BE49-F238E27FC236}">
                <a16:creationId xmlns:a16="http://schemas.microsoft.com/office/drawing/2014/main" id="{4117CD4B-DF32-C741-DC6C-6960E5C5B9C6}"/>
              </a:ext>
            </a:extLst>
          </p:cNvPr>
          <p:cNvGrpSpPr/>
          <p:nvPr/>
        </p:nvGrpSpPr>
        <p:grpSpPr>
          <a:xfrm>
            <a:off x="903249" y="3025424"/>
            <a:ext cx="260195" cy="331431"/>
            <a:chOff x="8023448" y="3355496"/>
            <a:chExt cx="284322" cy="362163"/>
          </a:xfrm>
        </p:grpSpPr>
        <p:sp>
          <p:nvSpPr>
            <p:cNvPr id="799" name="Google Shape;8006;p75">
              <a:extLst>
                <a:ext uri="{FF2B5EF4-FFF2-40B4-BE49-F238E27FC236}">
                  <a16:creationId xmlns:a16="http://schemas.microsoft.com/office/drawing/2014/main" id="{6D1E73ED-F166-75EC-7F43-7AD395960A15}"/>
                </a:ext>
              </a:extLst>
            </p:cNvPr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7;p75">
              <a:extLst>
                <a:ext uri="{FF2B5EF4-FFF2-40B4-BE49-F238E27FC236}">
                  <a16:creationId xmlns:a16="http://schemas.microsoft.com/office/drawing/2014/main" id="{95709AF3-CE40-76DF-868E-79CA3075EB8D}"/>
                </a:ext>
              </a:extLst>
            </p:cNvPr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08;p75">
              <a:extLst>
                <a:ext uri="{FF2B5EF4-FFF2-40B4-BE49-F238E27FC236}">
                  <a16:creationId xmlns:a16="http://schemas.microsoft.com/office/drawing/2014/main" id="{7840D020-03BF-986B-F3B1-B09386086624}"/>
                </a:ext>
              </a:extLst>
            </p:cNvPr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09;p75">
              <a:extLst>
                <a:ext uri="{FF2B5EF4-FFF2-40B4-BE49-F238E27FC236}">
                  <a16:creationId xmlns:a16="http://schemas.microsoft.com/office/drawing/2014/main" id="{5129E23A-014F-C876-B2F1-BC66E6050EE7}"/>
                </a:ext>
              </a:extLst>
            </p:cNvPr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10;p75">
              <a:extLst>
                <a:ext uri="{FF2B5EF4-FFF2-40B4-BE49-F238E27FC236}">
                  <a16:creationId xmlns:a16="http://schemas.microsoft.com/office/drawing/2014/main" id="{60C73C3D-79B5-FA3F-4AAF-CBCABF7A1DF9}"/>
                </a:ext>
              </a:extLst>
            </p:cNvPr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11;p75">
              <a:extLst>
                <a:ext uri="{FF2B5EF4-FFF2-40B4-BE49-F238E27FC236}">
                  <a16:creationId xmlns:a16="http://schemas.microsoft.com/office/drawing/2014/main" id="{369F7CA6-85B7-7484-6222-5C8863A0D338}"/>
                </a:ext>
              </a:extLst>
            </p:cNvPr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12;p75">
              <a:extLst>
                <a:ext uri="{FF2B5EF4-FFF2-40B4-BE49-F238E27FC236}">
                  <a16:creationId xmlns:a16="http://schemas.microsoft.com/office/drawing/2014/main" id="{A6BF4275-2E0E-F7E9-5318-C70AD6716205}"/>
                </a:ext>
              </a:extLst>
            </p:cNvPr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013;p75">
              <a:extLst>
                <a:ext uri="{FF2B5EF4-FFF2-40B4-BE49-F238E27FC236}">
                  <a16:creationId xmlns:a16="http://schemas.microsoft.com/office/drawing/2014/main" id="{219DB9A4-EAE1-3B3A-9FE6-62454A7EADB5}"/>
                </a:ext>
              </a:extLst>
            </p:cNvPr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014;p75">
              <a:extLst>
                <a:ext uri="{FF2B5EF4-FFF2-40B4-BE49-F238E27FC236}">
                  <a16:creationId xmlns:a16="http://schemas.microsoft.com/office/drawing/2014/main" id="{68C4C705-1345-A266-03EA-4EF12962E6F6}"/>
                </a:ext>
              </a:extLst>
            </p:cNvPr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7406;p74">
            <a:extLst>
              <a:ext uri="{FF2B5EF4-FFF2-40B4-BE49-F238E27FC236}">
                <a16:creationId xmlns:a16="http://schemas.microsoft.com/office/drawing/2014/main" id="{4AD493D5-A949-3B17-06A9-AB9570F528A9}"/>
              </a:ext>
            </a:extLst>
          </p:cNvPr>
          <p:cNvGrpSpPr/>
          <p:nvPr/>
        </p:nvGrpSpPr>
        <p:grpSpPr>
          <a:xfrm>
            <a:off x="865997" y="3534377"/>
            <a:ext cx="297447" cy="205049"/>
            <a:chOff x="6871342" y="3740044"/>
            <a:chExt cx="371966" cy="256420"/>
          </a:xfrm>
        </p:grpSpPr>
        <p:sp>
          <p:nvSpPr>
            <p:cNvPr id="844" name="Google Shape;7407;p74">
              <a:extLst>
                <a:ext uri="{FF2B5EF4-FFF2-40B4-BE49-F238E27FC236}">
                  <a16:creationId xmlns:a16="http://schemas.microsoft.com/office/drawing/2014/main" id="{16FF71C1-886D-01DD-7636-508CC43A6510}"/>
                </a:ext>
              </a:extLst>
            </p:cNvPr>
            <p:cNvSpPr/>
            <p:nvPr/>
          </p:nvSpPr>
          <p:spPr>
            <a:xfrm>
              <a:off x="6871342" y="38169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7408;p74">
              <a:extLst>
                <a:ext uri="{FF2B5EF4-FFF2-40B4-BE49-F238E27FC236}">
                  <a16:creationId xmlns:a16="http://schemas.microsoft.com/office/drawing/2014/main" id="{4B59E5E0-AACF-E840-FF54-F048038FCAF3}"/>
                </a:ext>
              </a:extLst>
            </p:cNvPr>
            <p:cNvSpPr/>
            <p:nvPr/>
          </p:nvSpPr>
          <p:spPr>
            <a:xfrm>
              <a:off x="6871342" y="37400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7409;p74">
              <a:extLst>
                <a:ext uri="{FF2B5EF4-FFF2-40B4-BE49-F238E27FC236}">
                  <a16:creationId xmlns:a16="http://schemas.microsoft.com/office/drawing/2014/main" id="{58F07CC5-2251-4EEF-1B73-36E96445E416}"/>
                </a:ext>
              </a:extLst>
            </p:cNvPr>
            <p:cNvSpPr/>
            <p:nvPr/>
          </p:nvSpPr>
          <p:spPr>
            <a:xfrm>
              <a:off x="6890652" y="3759355"/>
              <a:ext cx="333319" cy="140899"/>
            </a:xfrm>
            <a:custGeom>
              <a:avLst/>
              <a:gdLst/>
              <a:ahLst/>
              <a:cxnLst/>
              <a:rect l="l" t="t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7410;p74">
              <a:extLst>
                <a:ext uri="{FF2B5EF4-FFF2-40B4-BE49-F238E27FC236}">
                  <a16:creationId xmlns:a16="http://schemas.microsoft.com/office/drawing/2014/main" id="{20A3A9C4-B336-6AED-FA50-BF037E77BF86}"/>
                </a:ext>
              </a:extLst>
            </p:cNvPr>
            <p:cNvSpPr/>
            <p:nvPr/>
          </p:nvSpPr>
          <p:spPr>
            <a:xfrm>
              <a:off x="6986862" y="3759355"/>
              <a:ext cx="140899" cy="141083"/>
            </a:xfrm>
            <a:custGeom>
              <a:avLst/>
              <a:gdLst/>
              <a:ahLst/>
              <a:cxnLst/>
              <a:rect l="l" t="t" r="r" b="b"/>
              <a:pathLst>
                <a:path w="5363" h="5370" extrusionOk="0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7411;p74">
              <a:extLst>
                <a:ext uri="{FF2B5EF4-FFF2-40B4-BE49-F238E27FC236}">
                  <a16:creationId xmlns:a16="http://schemas.microsoft.com/office/drawing/2014/main" id="{340BBF72-4665-7689-BED6-9151D68B8D4E}"/>
                </a:ext>
              </a:extLst>
            </p:cNvPr>
            <p:cNvSpPr/>
            <p:nvPr/>
          </p:nvSpPr>
          <p:spPr>
            <a:xfrm>
              <a:off x="7025141" y="3785023"/>
              <a:ext cx="64184" cy="89773"/>
            </a:xfrm>
            <a:custGeom>
              <a:avLst/>
              <a:gdLst/>
              <a:ahLst/>
              <a:cxnLst/>
              <a:rect l="l" t="t" r="r" b="b"/>
              <a:pathLst>
                <a:path w="2443" h="3417" extrusionOk="0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7412;p74">
              <a:extLst>
                <a:ext uri="{FF2B5EF4-FFF2-40B4-BE49-F238E27FC236}">
                  <a16:creationId xmlns:a16="http://schemas.microsoft.com/office/drawing/2014/main" id="{EC0BFDF2-E72B-2828-B72D-8126A4F8CC4D}"/>
                </a:ext>
              </a:extLst>
            </p:cNvPr>
            <p:cNvSpPr/>
            <p:nvPr/>
          </p:nvSpPr>
          <p:spPr>
            <a:xfrm>
              <a:off x="6890652" y="3759355"/>
              <a:ext cx="12795" cy="12795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7413;p74">
              <a:extLst>
                <a:ext uri="{FF2B5EF4-FFF2-40B4-BE49-F238E27FC236}">
                  <a16:creationId xmlns:a16="http://schemas.microsoft.com/office/drawing/2014/main" id="{F1F67156-3F86-01AC-9417-11B6716529E7}"/>
                </a:ext>
              </a:extLst>
            </p:cNvPr>
            <p:cNvSpPr/>
            <p:nvPr/>
          </p:nvSpPr>
          <p:spPr>
            <a:xfrm>
              <a:off x="7211203" y="3759355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7414;p74">
              <a:extLst>
                <a:ext uri="{FF2B5EF4-FFF2-40B4-BE49-F238E27FC236}">
                  <a16:creationId xmlns:a16="http://schemas.microsoft.com/office/drawing/2014/main" id="{AEBF99B9-5CBE-37BB-F161-65330B0BAE44}"/>
                </a:ext>
              </a:extLst>
            </p:cNvPr>
            <p:cNvSpPr/>
            <p:nvPr/>
          </p:nvSpPr>
          <p:spPr>
            <a:xfrm>
              <a:off x="6890652" y="3887486"/>
              <a:ext cx="12795" cy="12768"/>
            </a:xfrm>
            <a:custGeom>
              <a:avLst/>
              <a:gdLst/>
              <a:ahLst/>
              <a:cxnLst/>
              <a:rect l="l" t="t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7415;p74">
              <a:extLst>
                <a:ext uri="{FF2B5EF4-FFF2-40B4-BE49-F238E27FC236}">
                  <a16:creationId xmlns:a16="http://schemas.microsoft.com/office/drawing/2014/main" id="{DF80AD1E-98D0-CE3F-EA7D-03C2A7422EC8}"/>
                </a:ext>
              </a:extLst>
            </p:cNvPr>
            <p:cNvSpPr/>
            <p:nvPr/>
          </p:nvSpPr>
          <p:spPr>
            <a:xfrm>
              <a:off x="7211203" y="3887486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7416;p74">
              <a:extLst>
                <a:ext uri="{FF2B5EF4-FFF2-40B4-BE49-F238E27FC236}">
                  <a16:creationId xmlns:a16="http://schemas.microsoft.com/office/drawing/2014/main" id="{41C4EF23-34BF-81DC-3AA8-63AF5C1BF737}"/>
                </a:ext>
              </a:extLst>
            </p:cNvPr>
            <p:cNvSpPr/>
            <p:nvPr/>
          </p:nvSpPr>
          <p:spPr>
            <a:xfrm>
              <a:off x="6871342" y="3932306"/>
              <a:ext cx="371966" cy="12952"/>
            </a:xfrm>
            <a:custGeom>
              <a:avLst/>
              <a:gdLst/>
              <a:ahLst/>
              <a:cxnLst/>
              <a:rect l="l" t="t" r="r" b="b"/>
              <a:pathLst>
                <a:path w="14158" h="493" extrusionOk="0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7417;p74">
              <a:extLst>
                <a:ext uri="{FF2B5EF4-FFF2-40B4-BE49-F238E27FC236}">
                  <a16:creationId xmlns:a16="http://schemas.microsoft.com/office/drawing/2014/main" id="{B16FB2CD-6157-ADAC-6F14-D57CAE8E9650}"/>
                </a:ext>
              </a:extLst>
            </p:cNvPr>
            <p:cNvSpPr/>
            <p:nvPr/>
          </p:nvSpPr>
          <p:spPr>
            <a:xfrm>
              <a:off x="6871342" y="3958001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7418;p74">
              <a:extLst>
                <a:ext uri="{FF2B5EF4-FFF2-40B4-BE49-F238E27FC236}">
                  <a16:creationId xmlns:a16="http://schemas.microsoft.com/office/drawing/2014/main" id="{5884BDDF-77F5-1467-25D1-5F2F237260FA}"/>
                </a:ext>
              </a:extLst>
            </p:cNvPr>
            <p:cNvSpPr/>
            <p:nvPr/>
          </p:nvSpPr>
          <p:spPr>
            <a:xfrm>
              <a:off x="6871342" y="3983695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246;p75">
            <a:extLst>
              <a:ext uri="{FF2B5EF4-FFF2-40B4-BE49-F238E27FC236}">
                <a16:creationId xmlns:a16="http://schemas.microsoft.com/office/drawing/2014/main" id="{031C3332-7D0F-9A10-D5B7-0374FDC42E00}"/>
              </a:ext>
            </a:extLst>
          </p:cNvPr>
          <p:cNvGrpSpPr/>
          <p:nvPr/>
        </p:nvGrpSpPr>
        <p:grpSpPr>
          <a:xfrm>
            <a:off x="951571" y="3880624"/>
            <a:ext cx="165264" cy="327118"/>
            <a:chOff x="4915368" y="2891390"/>
            <a:chExt cx="182850" cy="361927"/>
          </a:xfrm>
        </p:grpSpPr>
        <p:sp>
          <p:nvSpPr>
            <p:cNvPr id="857" name="Google Shape;8247;p75">
              <a:extLst>
                <a:ext uri="{FF2B5EF4-FFF2-40B4-BE49-F238E27FC236}">
                  <a16:creationId xmlns:a16="http://schemas.microsoft.com/office/drawing/2014/main" id="{0F40878F-4C5F-9FF5-15FD-A935A6984A11}"/>
                </a:ext>
              </a:extLst>
            </p:cNvPr>
            <p:cNvSpPr/>
            <p:nvPr/>
          </p:nvSpPr>
          <p:spPr>
            <a:xfrm>
              <a:off x="4940992" y="2925292"/>
              <a:ext cx="131367" cy="326504"/>
            </a:xfrm>
            <a:custGeom>
              <a:avLst/>
              <a:gdLst/>
              <a:ahLst/>
              <a:cxnLst/>
              <a:rect l="l" t="t" r="r" b="b"/>
              <a:pathLst>
                <a:path w="5014" h="12462" extrusionOk="0">
                  <a:moveTo>
                    <a:pt x="0" y="1"/>
                  </a:moveTo>
                  <a:lnTo>
                    <a:pt x="0" y="10017"/>
                  </a:lnTo>
                  <a:cubicBezTo>
                    <a:pt x="29" y="11379"/>
                    <a:pt x="1141" y="12462"/>
                    <a:pt x="2512" y="12462"/>
                  </a:cubicBezTo>
                  <a:cubicBezTo>
                    <a:pt x="3873" y="12462"/>
                    <a:pt x="4985" y="11379"/>
                    <a:pt x="5013" y="10017"/>
                  </a:cubicBezTo>
                  <a:lnTo>
                    <a:pt x="5013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248;p75">
              <a:extLst>
                <a:ext uri="{FF2B5EF4-FFF2-40B4-BE49-F238E27FC236}">
                  <a16:creationId xmlns:a16="http://schemas.microsoft.com/office/drawing/2014/main" id="{90B98C41-5E82-8E15-BA3D-6E16A471DCDB}"/>
                </a:ext>
              </a:extLst>
            </p:cNvPr>
            <p:cNvSpPr/>
            <p:nvPr/>
          </p:nvSpPr>
          <p:spPr>
            <a:xfrm>
              <a:off x="4991977" y="2925292"/>
              <a:ext cx="80644" cy="328024"/>
            </a:xfrm>
            <a:custGeom>
              <a:avLst/>
              <a:gdLst/>
              <a:ahLst/>
              <a:cxnLst/>
              <a:rect l="l" t="t" r="r" b="b"/>
              <a:pathLst>
                <a:path w="3078" h="12520" extrusionOk="0">
                  <a:moveTo>
                    <a:pt x="1946" y="1"/>
                  </a:moveTo>
                  <a:lnTo>
                    <a:pt x="1946" y="10017"/>
                  </a:lnTo>
                  <a:cubicBezTo>
                    <a:pt x="1946" y="11187"/>
                    <a:pt x="1141" y="12193"/>
                    <a:pt x="0" y="12462"/>
                  </a:cubicBezTo>
                  <a:cubicBezTo>
                    <a:pt x="182" y="12500"/>
                    <a:pt x="374" y="12519"/>
                    <a:pt x="566" y="12519"/>
                  </a:cubicBezTo>
                  <a:cubicBezTo>
                    <a:pt x="1946" y="12519"/>
                    <a:pt x="3077" y="11398"/>
                    <a:pt x="3077" y="10017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249;p75">
              <a:extLst>
                <a:ext uri="{FF2B5EF4-FFF2-40B4-BE49-F238E27FC236}">
                  <a16:creationId xmlns:a16="http://schemas.microsoft.com/office/drawing/2014/main" id="{140E0EA9-65B2-1D0A-DB1D-CA6BD0D5BA31}"/>
                </a:ext>
              </a:extLst>
            </p:cNvPr>
            <p:cNvSpPr/>
            <p:nvPr/>
          </p:nvSpPr>
          <p:spPr>
            <a:xfrm>
              <a:off x="4940992" y="3044345"/>
              <a:ext cx="131367" cy="208971"/>
            </a:xfrm>
            <a:custGeom>
              <a:avLst/>
              <a:gdLst/>
              <a:ahLst/>
              <a:cxnLst/>
              <a:rect l="l" t="t" r="r" b="b"/>
              <a:pathLst>
                <a:path w="5014" h="7976" extrusionOk="0">
                  <a:moveTo>
                    <a:pt x="1277" y="0"/>
                  </a:moveTo>
                  <a:cubicBezTo>
                    <a:pt x="533" y="0"/>
                    <a:pt x="0" y="345"/>
                    <a:pt x="0" y="345"/>
                  </a:cubicBezTo>
                  <a:lnTo>
                    <a:pt x="0" y="5473"/>
                  </a:lnTo>
                  <a:cubicBezTo>
                    <a:pt x="0" y="6854"/>
                    <a:pt x="1122" y="7975"/>
                    <a:pt x="2512" y="7975"/>
                  </a:cubicBezTo>
                  <a:cubicBezTo>
                    <a:pt x="3892" y="7975"/>
                    <a:pt x="5013" y="6854"/>
                    <a:pt x="5013" y="5473"/>
                  </a:cubicBezTo>
                  <a:lnTo>
                    <a:pt x="5013" y="173"/>
                  </a:lnTo>
                  <a:cubicBezTo>
                    <a:pt x="5013" y="173"/>
                    <a:pt x="4410" y="651"/>
                    <a:pt x="3594" y="651"/>
                  </a:cubicBezTo>
                  <a:cubicBezTo>
                    <a:pt x="3260" y="651"/>
                    <a:pt x="2890" y="571"/>
                    <a:pt x="2512" y="345"/>
                  </a:cubicBezTo>
                  <a:cubicBezTo>
                    <a:pt x="2074" y="86"/>
                    <a:pt x="1649" y="0"/>
                    <a:pt x="1277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250;p75">
              <a:extLst>
                <a:ext uri="{FF2B5EF4-FFF2-40B4-BE49-F238E27FC236}">
                  <a16:creationId xmlns:a16="http://schemas.microsoft.com/office/drawing/2014/main" id="{D5F474C2-5553-78ED-E58A-C9B377D29952}"/>
                </a:ext>
              </a:extLst>
            </p:cNvPr>
            <p:cNvSpPr/>
            <p:nvPr/>
          </p:nvSpPr>
          <p:spPr>
            <a:xfrm>
              <a:off x="4991977" y="3048852"/>
              <a:ext cx="80382" cy="203443"/>
            </a:xfrm>
            <a:custGeom>
              <a:avLst/>
              <a:gdLst/>
              <a:ahLst/>
              <a:cxnLst/>
              <a:rect l="l" t="t" r="r" b="b"/>
              <a:pathLst>
                <a:path w="3068" h="7765" extrusionOk="0">
                  <a:moveTo>
                    <a:pt x="3067" y="1"/>
                  </a:moveTo>
                  <a:cubicBezTo>
                    <a:pt x="2732" y="250"/>
                    <a:pt x="2349" y="403"/>
                    <a:pt x="1946" y="461"/>
                  </a:cubicBezTo>
                  <a:lnTo>
                    <a:pt x="1946" y="5301"/>
                  </a:lnTo>
                  <a:cubicBezTo>
                    <a:pt x="1946" y="6461"/>
                    <a:pt x="1141" y="7477"/>
                    <a:pt x="0" y="7736"/>
                  </a:cubicBezTo>
                  <a:lnTo>
                    <a:pt x="67" y="7755"/>
                  </a:lnTo>
                  <a:lnTo>
                    <a:pt x="86" y="7755"/>
                  </a:lnTo>
                  <a:lnTo>
                    <a:pt x="134" y="7765"/>
                  </a:lnTo>
                  <a:lnTo>
                    <a:pt x="566" y="7765"/>
                  </a:lnTo>
                  <a:cubicBezTo>
                    <a:pt x="1946" y="7765"/>
                    <a:pt x="3067" y="6643"/>
                    <a:pt x="3067" y="5253"/>
                  </a:cubicBezTo>
                  <a:lnTo>
                    <a:pt x="306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251;p75">
              <a:extLst>
                <a:ext uri="{FF2B5EF4-FFF2-40B4-BE49-F238E27FC236}">
                  <a16:creationId xmlns:a16="http://schemas.microsoft.com/office/drawing/2014/main" id="{F3DAC3FA-2A34-F35F-39BE-247D3419C547}"/>
                </a:ext>
              </a:extLst>
            </p:cNvPr>
            <p:cNvSpPr/>
            <p:nvPr/>
          </p:nvSpPr>
          <p:spPr>
            <a:xfrm>
              <a:off x="4963838" y="3076493"/>
              <a:ext cx="19624" cy="16558"/>
            </a:xfrm>
            <a:custGeom>
              <a:avLst/>
              <a:gdLst/>
              <a:ahLst/>
              <a:cxnLst/>
              <a:rect l="l" t="t" r="r" b="b"/>
              <a:pathLst>
                <a:path w="749" h="632" extrusionOk="0">
                  <a:moveTo>
                    <a:pt x="432" y="0"/>
                  </a:moveTo>
                  <a:cubicBezTo>
                    <a:pt x="144" y="0"/>
                    <a:pt x="1" y="336"/>
                    <a:pt x="202" y="537"/>
                  </a:cubicBezTo>
                  <a:cubicBezTo>
                    <a:pt x="267" y="602"/>
                    <a:pt x="347" y="631"/>
                    <a:pt x="426" y="631"/>
                  </a:cubicBezTo>
                  <a:cubicBezTo>
                    <a:pt x="590" y="631"/>
                    <a:pt x="748" y="504"/>
                    <a:pt x="748" y="316"/>
                  </a:cubicBezTo>
                  <a:cubicBezTo>
                    <a:pt x="739" y="134"/>
                    <a:pt x="604" y="0"/>
                    <a:pt x="432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252;p75">
              <a:extLst>
                <a:ext uri="{FF2B5EF4-FFF2-40B4-BE49-F238E27FC236}">
                  <a16:creationId xmlns:a16="http://schemas.microsoft.com/office/drawing/2014/main" id="{48A517D9-F1F5-277C-2830-DA9BE20AAD49}"/>
                </a:ext>
              </a:extLst>
            </p:cNvPr>
            <p:cNvSpPr/>
            <p:nvPr/>
          </p:nvSpPr>
          <p:spPr>
            <a:xfrm>
              <a:off x="5030386" y="3100099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0"/>
                  </a:moveTo>
                  <a:cubicBezTo>
                    <a:pt x="125" y="0"/>
                    <a:pt x="1" y="297"/>
                    <a:pt x="173" y="470"/>
                  </a:cubicBezTo>
                  <a:cubicBezTo>
                    <a:pt x="229" y="525"/>
                    <a:pt x="297" y="550"/>
                    <a:pt x="365" y="550"/>
                  </a:cubicBezTo>
                  <a:cubicBezTo>
                    <a:pt x="506" y="550"/>
                    <a:pt x="643" y="441"/>
                    <a:pt x="643" y="278"/>
                  </a:cubicBezTo>
                  <a:cubicBezTo>
                    <a:pt x="643" y="125"/>
                    <a:pt x="518" y="0"/>
                    <a:pt x="365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253;p75">
              <a:extLst>
                <a:ext uri="{FF2B5EF4-FFF2-40B4-BE49-F238E27FC236}">
                  <a16:creationId xmlns:a16="http://schemas.microsoft.com/office/drawing/2014/main" id="{40BCC434-DDAB-4CE3-3832-CE172E647E0A}"/>
                </a:ext>
              </a:extLst>
            </p:cNvPr>
            <p:cNvSpPr/>
            <p:nvPr/>
          </p:nvSpPr>
          <p:spPr>
            <a:xfrm>
              <a:off x="4980921" y="3202803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2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8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254;p75">
              <a:extLst>
                <a:ext uri="{FF2B5EF4-FFF2-40B4-BE49-F238E27FC236}">
                  <a16:creationId xmlns:a16="http://schemas.microsoft.com/office/drawing/2014/main" id="{7A6326AC-6DFC-F7EB-C3F4-8D9D032378D9}"/>
                </a:ext>
              </a:extLst>
            </p:cNvPr>
            <p:cNvSpPr/>
            <p:nvPr/>
          </p:nvSpPr>
          <p:spPr>
            <a:xfrm>
              <a:off x="5030386" y="3171651"/>
              <a:ext cx="16847" cy="14698"/>
            </a:xfrm>
            <a:custGeom>
              <a:avLst/>
              <a:gdLst/>
              <a:ahLst/>
              <a:cxnLst/>
              <a:rect l="l" t="t" r="r" b="b"/>
              <a:pathLst>
                <a:path w="643" h="561" extrusionOk="0">
                  <a:moveTo>
                    <a:pt x="365" y="1"/>
                  </a:moveTo>
                  <a:cubicBezTo>
                    <a:pt x="125" y="1"/>
                    <a:pt x="1" y="298"/>
                    <a:pt x="173" y="480"/>
                  </a:cubicBezTo>
                  <a:cubicBezTo>
                    <a:pt x="228" y="535"/>
                    <a:pt x="296" y="560"/>
                    <a:pt x="363" y="560"/>
                  </a:cubicBezTo>
                  <a:cubicBezTo>
                    <a:pt x="506" y="560"/>
                    <a:pt x="643" y="448"/>
                    <a:pt x="643" y="279"/>
                  </a:cubicBezTo>
                  <a:cubicBezTo>
                    <a:pt x="643" y="126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255;p75">
              <a:extLst>
                <a:ext uri="{FF2B5EF4-FFF2-40B4-BE49-F238E27FC236}">
                  <a16:creationId xmlns:a16="http://schemas.microsoft.com/office/drawing/2014/main" id="{5FCCB768-2EEE-D71D-3585-D0FAC3E20065}"/>
                </a:ext>
              </a:extLst>
            </p:cNvPr>
            <p:cNvSpPr/>
            <p:nvPr/>
          </p:nvSpPr>
          <p:spPr>
            <a:xfrm>
              <a:off x="4974135" y="3132246"/>
              <a:ext cx="20357" cy="17397"/>
            </a:xfrm>
            <a:custGeom>
              <a:avLst/>
              <a:gdLst/>
              <a:ahLst/>
              <a:cxnLst/>
              <a:rect l="l" t="t" r="r" b="b"/>
              <a:pathLst>
                <a:path w="777" h="664" extrusionOk="0">
                  <a:moveTo>
                    <a:pt x="451" y="0"/>
                  </a:moveTo>
                  <a:cubicBezTo>
                    <a:pt x="154" y="0"/>
                    <a:pt x="1" y="355"/>
                    <a:pt x="211" y="566"/>
                  </a:cubicBezTo>
                  <a:cubicBezTo>
                    <a:pt x="279" y="634"/>
                    <a:pt x="362" y="664"/>
                    <a:pt x="443" y="664"/>
                  </a:cubicBezTo>
                  <a:cubicBezTo>
                    <a:pt x="614" y="664"/>
                    <a:pt x="777" y="530"/>
                    <a:pt x="777" y="336"/>
                  </a:cubicBezTo>
                  <a:cubicBezTo>
                    <a:pt x="777" y="144"/>
                    <a:pt x="633" y="0"/>
                    <a:pt x="451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256;p75">
              <a:extLst>
                <a:ext uri="{FF2B5EF4-FFF2-40B4-BE49-F238E27FC236}">
                  <a16:creationId xmlns:a16="http://schemas.microsoft.com/office/drawing/2014/main" id="{520FBC03-3FD8-E918-65DF-756448F46510}"/>
                </a:ext>
              </a:extLst>
            </p:cNvPr>
            <p:cNvSpPr/>
            <p:nvPr/>
          </p:nvSpPr>
          <p:spPr>
            <a:xfrm>
              <a:off x="4915368" y="2891390"/>
              <a:ext cx="182850" cy="33693"/>
            </a:xfrm>
            <a:custGeom>
              <a:avLst/>
              <a:gdLst/>
              <a:ahLst/>
              <a:cxnLst/>
              <a:rect l="l" t="t" r="r" b="b"/>
              <a:pathLst>
                <a:path w="6979" h="1286" extrusionOk="0">
                  <a:moveTo>
                    <a:pt x="442" y="1"/>
                  </a:moveTo>
                  <a:cubicBezTo>
                    <a:pt x="192" y="1"/>
                    <a:pt x="1" y="192"/>
                    <a:pt x="1" y="432"/>
                  </a:cubicBezTo>
                  <a:lnTo>
                    <a:pt x="1" y="854"/>
                  </a:lnTo>
                  <a:cubicBezTo>
                    <a:pt x="1" y="1093"/>
                    <a:pt x="192" y="1285"/>
                    <a:pt x="442" y="1285"/>
                  </a:cubicBezTo>
                  <a:lnTo>
                    <a:pt x="6538" y="1285"/>
                  </a:lnTo>
                  <a:cubicBezTo>
                    <a:pt x="6777" y="1285"/>
                    <a:pt x="6979" y="1093"/>
                    <a:pt x="6979" y="854"/>
                  </a:cubicBezTo>
                  <a:lnTo>
                    <a:pt x="6979" y="432"/>
                  </a:lnTo>
                  <a:cubicBezTo>
                    <a:pt x="6979" y="192"/>
                    <a:pt x="6777" y="1"/>
                    <a:pt x="6538" y="1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257;p75">
              <a:extLst>
                <a:ext uri="{FF2B5EF4-FFF2-40B4-BE49-F238E27FC236}">
                  <a16:creationId xmlns:a16="http://schemas.microsoft.com/office/drawing/2014/main" id="{F6B60C3B-0579-07BB-CC96-D38332A425F9}"/>
                </a:ext>
              </a:extLst>
            </p:cNvPr>
            <p:cNvSpPr/>
            <p:nvPr/>
          </p:nvSpPr>
          <p:spPr>
            <a:xfrm>
              <a:off x="5055250" y="2891390"/>
              <a:ext cx="42732" cy="33693"/>
            </a:xfrm>
            <a:custGeom>
              <a:avLst/>
              <a:gdLst/>
              <a:ahLst/>
              <a:cxnLst/>
              <a:rect l="l" t="t" r="r" b="b"/>
              <a:pathLst>
                <a:path w="1631" h="1286" extrusionOk="0">
                  <a:moveTo>
                    <a:pt x="1" y="1"/>
                  </a:moveTo>
                  <a:cubicBezTo>
                    <a:pt x="240" y="1"/>
                    <a:pt x="432" y="192"/>
                    <a:pt x="432" y="432"/>
                  </a:cubicBezTo>
                  <a:lnTo>
                    <a:pt x="432" y="854"/>
                  </a:lnTo>
                  <a:cubicBezTo>
                    <a:pt x="432" y="1093"/>
                    <a:pt x="240" y="1285"/>
                    <a:pt x="1" y="1285"/>
                  </a:cubicBezTo>
                  <a:lnTo>
                    <a:pt x="1199" y="1285"/>
                  </a:lnTo>
                  <a:cubicBezTo>
                    <a:pt x="1438" y="1285"/>
                    <a:pt x="1630" y="1093"/>
                    <a:pt x="1630" y="854"/>
                  </a:cubicBezTo>
                  <a:lnTo>
                    <a:pt x="1630" y="432"/>
                  </a:lnTo>
                  <a:cubicBezTo>
                    <a:pt x="1630" y="192"/>
                    <a:pt x="1438" y="1"/>
                    <a:pt x="119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618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1A4031B5-81C0-8650-45C3-2F1D9B511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00C78A3E-8A32-8906-34E1-08C98F0DD3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2544" y="681335"/>
            <a:ext cx="7958912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UI Forms</a:t>
            </a:r>
            <a:endParaRPr dirty="0"/>
          </a:p>
        </p:txBody>
      </p:sp>
      <p:sp>
        <p:nvSpPr>
          <p:cNvPr id="807" name="Google Shape;807;p37">
            <a:extLst>
              <a:ext uri="{FF2B5EF4-FFF2-40B4-BE49-F238E27FC236}">
                <a16:creationId xmlns:a16="http://schemas.microsoft.com/office/drawing/2014/main" id="{33319287-182E-5A50-DDAE-D87E0861BA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2544" y="1404035"/>
            <a:ext cx="4986783" cy="3014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b="1" dirty="0"/>
              <a:t>User Interface Goals</a:t>
            </a:r>
            <a:r>
              <a:rPr lang="en-US" sz="1400" dirty="0"/>
              <a:t>: Intuitive, Efficient, Secure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350" b="1" dirty="0"/>
              <a:t>Patient Registration</a:t>
            </a:r>
            <a:r>
              <a:rPr lang="en-US" sz="1350" dirty="0"/>
              <a:t>: Fields for </a:t>
            </a:r>
            <a:r>
              <a:rPr lang="en-US" sz="1350" dirty="0" err="1"/>
              <a:t>fname</a:t>
            </a:r>
            <a:r>
              <a:rPr lang="en-US" sz="1350" dirty="0"/>
              <a:t>, </a:t>
            </a:r>
            <a:r>
              <a:rPr lang="en-US" sz="1350" dirty="0" err="1"/>
              <a:t>lname</a:t>
            </a:r>
            <a:r>
              <a:rPr lang="en-US" sz="1350" dirty="0"/>
              <a:t>, dob, </a:t>
            </a:r>
            <a:r>
              <a:rPr lang="en-US" sz="1350" dirty="0" err="1"/>
              <a:t>blood_type</a:t>
            </a:r>
            <a:r>
              <a:rPr lang="en-US" sz="1350" dirty="0"/>
              <a:t>, etc.</a:t>
            </a:r>
            <a:br>
              <a:rPr lang="en-US" sz="1350" dirty="0"/>
            </a:br>
            <a:r>
              <a:rPr lang="en-US" sz="1350" i="1" dirty="0"/>
              <a:t>Rationale</a:t>
            </a:r>
            <a:r>
              <a:rPr lang="en-US" sz="1350" dirty="0"/>
              <a:t>: Quick onboarding with required fields enforced (e.g., sex, dob)</a:t>
            </a:r>
            <a:br>
              <a:rPr lang="en-US" sz="1350" dirty="0"/>
            </a:br>
            <a:br>
              <a:rPr lang="en-US" sz="1350" dirty="0"/>
            </a:br>
            <a:r>
              <a:rPr lang="en-US" sz="1350" b="1" dirty="0"/>
              <a:t>Appointment</a:t>
            </a:r>
            <a:r>
              <a:rPr lang="en-US" sz="1350" dirty="0"/>
              <a:t> </a:t>
            </a:r>
            <a:r>
              <a:rPr lang="en-US" sz="1350" b="1" dirty="0"/>
              <a:t>Booking</a:t>
            </a:r>
            <a:r>
              <a:rPr lang="en-US" sz="1350" dirty="0"/>
              <a:t>: Dropdowns for doctor_fk1, patient_fk1, date/time picker</a:t>
            </a:r>
            <a:br>
              <a:rPr lang="en-US" sz="1350" dirty="0"/>
            </a:br>
            <a:r>
              <a:rPr lang="en-US" sz="1350" i="1" dirty="0"/>
              <a:t>Rationale</a:t>
            </a:r>
            <a:r>
              <a:rPr lang="en-US" sz="1350" dirty="0"/>
              <a:t>: Simplifies scheduling with pre-populated doctor/department options.</a:t>
            </a:r>
            <a:br>
              <a:rPr lang="en-US" sz="1350" dirty="0"/>
            </a:br>
            <a:br>
              <a:rPr lang="en-US" sz="1350" dirty="0"/>
            </a:br>
            <a:r>
              <a:rPr lang="en-US" sz="1350" b="1" dirty="0"/>
              <a:t>Billing Dashboard</a:t>
            </a:r>
            <a:r>
              <a:rPr lang="en-US" sz="1350" dirty="0"/>
              <a:t>: Displays </a:t>
            </a:r>
            <a:r>
              <a:rPr lang="en-US" sz="1350" dirty="0" err="1"/>
              <a:t>total_amount</a:t>
            </a:r>
            <a:r>
              <a:rPr lang="en-US" sz="1350" dirty="0"/>
              <a:t>, </a:t>
            </a:r>
            <a:r>
              <a:rPr lang="en-US" sz="1350" dirty="0" err="1"/>
              <a:t>payment_status</a:t>
            </a:r>
            <a:r>
              <a:rPr lang="en-US" sz="1350" dirty="0"/>
              <a:t>, linked insurance</a:t>
            </a:r>
            <a:br>
              <a:rPr lang="en-US" sz="1350" dirty="0"/>
            </a:br>
            <a:r>
              <a:rPr lang="en-US" sz="1350" i="1" dirty="0"/>
              <a:t>Rationale</a:t>
            </a:r>
            <a:r>
              <a:rPr lang="en-US" sz="1350" dirty="0"/>
              <a:t>: Centralized financial overview for staff and patients.</a:t>
            </a:r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0D122FA1-4894-F474-7F42-0AEBF2B6E359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75C4C20E-F6F7-0D4D-FD82-E9AE652A6C07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C6E0AD0C-4586-F56B-E154-7087D9CD8DC9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9351E3DF-4AEA-569E-A7D9-FEC3438B50CA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4E9E8593-F014-F083-ECB3-524DD89FD585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08B7747F-FAD3-3409-6BA7-3FE8B5162B2A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FE9A63C7-A366-7C4C-111B-889D371EF20F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4B0D797F-58F1-E96F-666A-82E2FDBDFB9F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blue and purple registration form&#10;&#10;AI-generated content may be incorrect.">
            <a:extLst>
              <a:ext uri="{FF2B5EF4-FFF2-40B4-BE49-F238E27FC236}">
                <a16:creationId xmlns:a16="http://schemas.microsoft.com/office/drawing/2014/main" id="{84254DA3-3E8F-088D-3A94-364790FF4D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650" t="14101" r="25814" b="14101"/>
          <a:stretch/>
        </p:blipFill>
        <p:spPr>
          <a:xfrm>
            <a:off x="5925015" y="1892692"/>
            <a:ext cx="2691160" cy="22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2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7DEF3614-924F-E90F-2D35-ED45FC4DC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3A57AACF-7027-CA1B-9055-904DE588D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2544" y="681335"/>
            <a:ext cx="7958912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/>
              <a:t>UI Forms – Additional Features</a:t>
            </a:r>
            <a:endParaRPr sz="3000" dirty="0"/>
          </a:p>
        </p:txBody>
      </p:sp>
      <p:sp>
        <p:nvSpPr>
          <p:cNvPr id="807" name="Google Shape;807;p37">
            <a:extLst>
              <a:ext uri="{FF2B5EF4-FFF2-40B4-BE49-F238E27FC236}">
                <a16:creationId xmlns:a16="http://schemas.microsoft.com/office/drawing/2014/main" id="{0E03F3D2-77AD-0E18-02DE-B84F3EAD6CA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2544" y="1404035"/>
            <a:ext cx="5087144" cy="3014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b="1" dirty="0"/>
              <a:t>Search Functionality</a:t>
            </a:r>
            <a:r>
              <a:rPr lang="en-US" sz="1400" dirty="0"/>
              <a:t>: Filter patients by </a:t>
            </a:r>
            <a:r>
              <a:rPr lang="en-US" sz="1400" dirty="0" err="1"/>
              <a:t>lname</a:t>
            </a:r>
            <a:r>
              <a:rPr lang="en-US" sz="1400" dirty="0"/>
              <a:t> or </a:t>
            </a:r>
            <a:r>
              <a:rPr lang="en-US" sz="1400" dirty="0" err="1"/>
              <a:t>patient_id</a:t>
            </a: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b="1" dirty="0"/>
              <a:t>Validation</a:t>
            </a:r>
            <a:r>
              <a:rPr lang="en-US" sz="1400" dirty="0"/>
              <a:t>: Ensure </a:t>
            </a:r>
            <a:r>
              <a:rPr lang="en-US" sz="1400" dirty="0" err="1"/>
              <a:t>appointment_date</a:t>
            </a:r>
            <a:r>
              <a:rPr lang="en-US" sz="1400" dirty="0"/>
              <a:t> is future-dated, </a:t>
            </a:r>
            <a:r>
              <a:rPr lang="en-US" sz="1400" dirty="0" err="1"/>
              <a:t>stock_quantity</a:t>
            </a:r>
            <a:r>
              <a:rPr lang="en-US" sz="1400" dirty="0"/>
              <a:t> ≥ 0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b="1" dirty="0"/>
              <a:t>Alerts</a:t>
            </a:r>
            <a:r>
              <a:rPr lang="en-US" sz="1400" dirty="0"/>
              <a:t>: Notify when medication nears </a:t>
            </a:r>
            <a:r>
              <a:rPr lang="en-US" sz="1400" dirty="0" err="1"/>
              <a:t>expiry_date</a:t>
            </a:r>
            <a:r>
              <a:rPr lang="en-US" sz="1400" dirty="0"/>
              <a:t> or insurance claims are Pending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i="1" dirty="0"/>
              <a:t>Rationale</a:t>
            </a:r>
            <a:r>
              <a:rPr lang="en-US" sz="1400" dirty="0"/>
              <a:t>: Enhances staff efficiency and reduces oversight.</a:t>
            </a:r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A93E6632-A0F4-E72E-80F5-F474282AB364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6EA2BEDD-01A7-26D1-84EC-B6E645CAD042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DD53A087-1A64-5F53-2027-A686DF53E850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53D48242-43A0-9B4F-E2CD-59346FEA52A7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378B6232-25CE-5ADC-BEC4-4554D3F04AD7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1FCA8698-07D9-60E7-3055-87EF8569321A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8E8A9FAC-3F2E-E0C6-4C75-9DA656E2E9CD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7E509C90-32E2-D642-A924-06D6307B95B1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0F9D19-5235-DA31-8563-451173695D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529" t="13248" r="25650" b="13246"/>
          <a:stretch/>
        </p:blipFill>
        <p:spPr>
          <a:xfrm>
            <a:off x="5867844" y="1761845"/>
            <a:ext cx="2683612" cy="22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8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EFB88CD5-DE9E-9D5A-0730-2467580C1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5675E522-7E0A-CF7C-B275-802DAE9F2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605" y="681375"/>
            <a:ext cx="7958912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/>
              <a:t>INSERT Statements</a:t>
            </a:r>
            <a:endParaRPr sz="3000" dirty="0"/>
          </a:p>
        </p:txBody>
      </p:sp>
      <p:sp>
        <p:nvSpPr>
          <p:cNvPr id="807" name="Google Shape;807;p37">
            <a:extLst>
              <a:ext uri="{FF2B5EF4-FFF2-40B4-BE49-F238E27FC236}">
                <a16:creationId xmlns:a16="http://schemas.microsoft.com/office/drawing/2014/main" id="{710ADDE9-6534-F6F9-E14F-7D9DE56C04C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63444" y="1518325"/>
            <a:ext cx="7028985" cy="801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dirty="0"/>
              <a:t>Dynamic INSERTS with Subqueries:</a:t>
            </a:r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E23BDC5D-ADEA-05B6-5C83-57DF5BB61155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7A40EBCE-3D7C-71D3-2D13-A86E820523BE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5562C223-B60E-A23E-1AEF-EE8E88E05535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0B666AFA-B685-63E0-B1F4-4C66482EA8BC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407CB3CF-BB4C-113B-1FAA-41409E817A53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EC419168-1C33-2B55-467E-DAFB7A97CD86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15FF1053-567A-F60B-BAE3-5E14B8DA9CA2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A2BCF190-0A87-DD33-8D61-759BF8F7266E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B00B9FD-5AAF-BD97-A136-CDA2D1009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166" y="1918748"/>
            <a:ext cx="2957035" cy="400706"/>
          </a:xfrm>
          <a:prstGeom prst="rect">
            <a:avLst/>
          </a:prstGeom>
        </p:spPr>
      </p:pic>
      <p:sp>
        <p:nvSpPr>
          <p:cNvPr id="5" name="Google Shape;807;p37">
            <a:extLst>
              <a:ext uri="{FF2B5EF4-FFF2-40B4-BE49-F238E27FC236}">
                <a16:creationId xmlns:a16="http://schemas.microsoft.com/office/drawing/2014/main" id="{CF0C5C26-14CB-9A02-F61A-6AA441178DC1}"/>
              </a:ext>
            </a:extLst>
          </p:cNvPr>
          <p:cNvSpPr txBox="1">
            <a:spLocks/>
          </p:cNvSpPr>
          <p:nvPr/>
        </p:nvSpPr>
        <p:spPr>
          <a:xfrm>
            <a:off x="1163444" y="2433705"/>
            <a:ext cx="7028985" cy="122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sz="1400" dirty="0"/>
              <a:t>Transactional Structure:</a:t>
            </a:r>
            <a:br>
              <a:rPr lang="en-US" sz="1400" dirty="0"/>
            </a:br>
            <a:r>
              <a:rPr lang="en-US" sz="1400" dirty="0"/>
              <a:t>Wrapped in START TRANSACTION and COMMIT for data consistency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Rationale: Ensures referential integrity and consistency."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154B4-AB23-B7DA-45B0-6A6458603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166" y="3533118"/>
            <a:ext cx="5263376" cy="119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1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5AC82118-1697-6C80-AFB0-96FA34B76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09BA88B2-F8DE-9679-AF2F-D26248CB5D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605" y="681375"/>
            <a:ext cx="7958912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CRUD Operations (Create &amp; Read)</a:t>
            </a:r>
            <a:endParaRPr sz="2700" dirty="0"/>
          </a:p>
        </p:txBody>
      </p:sp>
      <p:sp>
        <p:nvSpPr>
          <p:cNvPr id="807" name="Google Shape;807;p37">
            <a:extLst>
              <a:ext uri="{FF2B5EF4-FFF2-40B4-BE49-F238E27FC236}">
                <a16:creationId xmlns:a16="http://schemas.microsoft.com/office/drawing/2014/main" id="{7D28232E-1FEF-09C6-01D7-44728302CD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63444" y="1518325"/>
            <a:ext cx="7028985" cy="801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b="1" dirty="0"/>
              <a:t>Create</a:t>
            </a:r>
            <a:r>
              <a:rPr lang="en-US" sz="1400" dirty="0"/>
              <a:t>: INSERT Statements (See Slide 7)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b="1" dirty="0"/>
              <a:t>Read</a:t>
            </a:r>
            <a:r>
              <a:rPr lang="en-US" sz="1400" dirty="0"/>
              <a:t>: a SELECT Query:</a:t>
            </a:r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FF5F3EA2-3832-A9CB-DE0C-1DB7207569D3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E3F3E2B4-73EB-F988-CCE6-C6B565D46540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6EE4E17B-395B-D4D6-D8F9-77E6EB900D8F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4868F0B3-7D13-B14B-8D85-859CBBF7BB22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E56F3536-485A-7F39-2E07-6257203644AD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48333EE9-DA6F-5CA5-B941-1D975590B705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DEB00188-9E8E-8BDE-594D-B8BBECCFAE13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1C516E7F-23AC-2ADC-AA5F-1B961E7D3002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2842972-362A-6356-52A1-7247EC375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166" y="2433705"/>
            <a:ext cx="4620322" cy="915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AA1D48-46E0-AC19-EC76-3E74A85AC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314" y="3349579"/>
            <a:ext cx="2642860" cy="13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5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>
          <a:extLst>
            <a:ext uri="{FF2B5EF4-FFF2-40B4-BE49-F238E27FC236}">
              <a16:creationId xmlns:a16="http://schemas.microsoft.com/office/drawing/2014/main" id="{0299F545-6AAB-931D-E50B-C554BFCD6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>
            <a:extLst>
              <a:ext uri="{FF2B5EF4-FFF2-40B4-BE49-F238E27FC236}">
                <a16:creationId xmlns:a16="http://schemas.microsoft.com/office/drawing/2014/main" id="{EAB3BD6D-ADF2-2EF2-D061-190BAFAB6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605" y="681375"/>
            <a:ext cx="7958912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CRUD Operations (Update)</a:t>
            </a:r>
            <a:endParaRPr sz="2700" dirty="0"/>
          </a:p>
        </p:txBody>
      </p:sp>
      <p:sp>
        <p:nvSpPr>
          <p:cNvPr id="807" name="Google Shape;807;p37">
            <a:extLst>
              <a:ext uri="{FF2B5EF4-FFF2-40B4-BE49-F238E27FC236}">
                <a16:creationId xmlns:a16="http://schemas.microsoft.com/office/drawing/2014/main" id="{E5C04584-699A-9358-7AE7-D0472859608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63444" y="1518325"/>
            <a:ext cx="7028985" cy="2834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b="1" dirty="0"/>
              <a:t>Update</a:t>
            </a:r>
            <a:r>
              <a:rPr lang="en-US" sz="1400" dirty="0"/>
              <a:t>: Modify Existing Records</a:t>
            </a:r>
            <a:br>
              <a:rPr lang="en-US" sz="1400" dirty="0"/>
            </a:br>
            <a:r>
              <a:rPr lang="en-US" sz="1400" dirty="0"/>
              <a:t>Example: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dirty="0"/>
              <a:t>Updates status while maintaining foreign key links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400" i="1" dirty="0"/>
              <a:t>(sample query, not used in actual queries to cause changes in data)</a:t>
            </a:r>
          </a:p>
        </p:txBody>
      </p:sp>
      <p:sp>
        <p:nvSpPr>
          <p:cNvPr id="808" name="Google Shape;808;p37">
            <a:extLst>
              <a:ext uri="{FF2B5EF4-FFF2-40B4-BE49-F238E27FC236}">
                <a16:creationId xmlns:a16="http://schemas.microsoft.com/office/drawing/2014/main" id="{438D17FE-FA66-6156-78B1-DDC79DD0A3DF}"/>
              </a:ext>
            </a:extLst>
          </p:cNvPr>
          <p:cNvSpPr/>
          <p:nvPr/>
        </p:nvSpPr>
        <p:spPr>
          <a:xfrm>
            <a:off x="1644251" y="323525"/>
            <a:ext cx="6346500" cy="357900"/>
          </a:xfrm>
          <a:prstGeom prst="roundRect">
            <a:avLst>
              <a:gd name="adj" fmla="val 29303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>
            <a:hlinkClick r:id="rId3" action="ppaction://hlinksldjump"/>
            <a:extLst>
              <a:ext uri="{FF2B5EF4-FFF2-40B4-BE49-F238E27FC236}">
                <a16:creationId xmlns:a16="http://schemas.microsoft.com/office/drawing/2014/main" id="{1E304299-BEC7-62E9-6D76-760C4F347F49}"/>
              </a:ext>
            </a:extLst>
          </p:cNvPr>
          <p:cNvSpPr/>
          <p:nvPr/>
        </p:nvSpPr>
        <p:spPr>
          <a:xfrm>
            <a:off x="8066096" y="323513"/>
            <a:ext cx="357900" cy="3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14313" dist="57150" dir="5400000" algn="bl" rotWithShape="0">
              <a:schemeClr val="dk2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>
            <a:hlinkClick r:id="rId3" action="ppaction://hlinksldjump"/>
            <a:extLst>
              <a:ext uri="{FF2B5EF4-FFF2-40B4-BE49-F238E27FC236}">
                <a16:creationId xmlns:a16="http://schemas.microsoft.com/office/drawing/2014/main" id="{DC317278-EF89-2B0B-3B71-13494A6E292D}"/>
              </a:ext>
            </a:extLst>
          </p:cNvPr>
          <p:cNvSpPr/>
          <p:nvPr/>
        </p:nvSpPr>
        <p:spPr>
          <a:xfrm>
            <a:off x="8153787" y="412758"/>
            <a:ext cx="182549" cy="179332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>
            <a:extLst>
              <a:ext uri="{FF2B5EF4-FFF2-40B4-BE49-F238E27FC236}">
                <a16:creationId xmlns:a16="http://schemas.microsoft.com/office/drawing/2014/main" id="{0E570343-E12E-B9AD-5A5B-2D8A17182676}"/>
              </a:ext>
            </a:extLst>
          </p:cNvPr>
          <p:cNvGrpSpPr/>
          <p:nvPr/>
        </p:nvGrpSpPr>
        <p:grpSpPr>
          <a:xfrm>
            <a:off x="719996" y="323475"/>
            <a:ext cx="807300" cy="357900"/>
            <a:chOff x="635421" y="421700"/>
            <a:chExt cx="807300" cy="357900"/>
          </a:xfrm>
        </p:grpSpPr>
        <p:sp>
          <p:nvSpPr>
            <p:cNvPr id="812" name="Google Shape;812;p37">
              <a:extLst>
                <a:ext uri="{FF2B5EF4-FFF2-40B4-BE49-F238E27FC236}">
                  <a16:creationId xmlns:a16="http://schemas.microsoft.com/office/drawing/2014/main" id="{B0A5C42F-A397-16CF-E74E-8FD1EB6B5DF1}"/>
                </a:ext>
              </a:extLst>
            </p:cNvPr>
            <p:cNvSpPr/>
            <p:nvPr/>
          </p:nvSpPr>
          <p:spPr>
            <a:xfrm>
              <a:off x="635421" y="421700"/>
              <a:ext cx="807300" cy="357900"/>
            </a:xfrm>
            <a:prstGeom prst="roundRect">
              <a:avLst>
                <a:gd name="adj" fmla="val 29303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57150" dir="5400000" algn="bl" rotWithShape="0">
                <a:schemeClr val="dk2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>
              <a:extLst>
                <a:ext uri="{FF2B5EF4-FFF2-40B4-BE49-F238E27FC236}">
                  <a16:creationId xmlns:a16="http://schemas.microsoft.com/office/drawing/2014/main" id="{7C469FB5-D94E-F37D-3566-A8A8F60CCCA7}"/>
                </a:ext>
              </a:extLst>
            </p:cNvPr>
            <p:cNvSpPr/>
            <p:nvPr/>
          </p:nvSpPr>
          <p:spPr>
            <a:xfrm flipH="1">
              <a:off x="742562" y="518354"/>
              <a:ext cx="164679" cy="16467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>
              <a:extLst>
                <a:ext uri="{FF2B5EF4-FFF2-40B4-BE49-F238E27FC236}">
                  <a16:creationId xmlns:a16="http://schemas.microsoft.com/office/drawing/2014/main" id="{DC96AB86-2EDD-4367-3DDA-F585C07A8E8E}"/>
                </a:ext>
              </a:extLst>
            </p:cNvPr>
            <p:cNvSpPr/>
            <p:nvPr/>
          </p:nvSpPr>
          <p:spPr>
            <a:xfrm flipH="1">
              <a:off x="965384" y="518354"/>
              <a:ext cx="164207" cy="164679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>
              <a:extLst>
                <a:ext uri="{FF2B5EF4-FFF2-40B4-BE49-F238E27FC236}">
                  <a16:creationId xmlns:a16="http://schemas.microsoft.com/office/drawing/2014/main" id="{CAAA5596-E64A-E1DA-8D0A-9E6FA040E2E7}"/>
                </a:ext>
              </a:extLst>
            </p:cNvPr>
            <p:cNvSpPr/>
            <p:nvPr/>
          </p:nvSpPr>
          <p:spPr>
            <a:xfrm flipH="1">
              <a:off x="1187739" y="516001"/>
              <a:ext cx="199125" cy="16939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177EA51-22BC-0E15-47DE-EB9687979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136316"/>
            <a:ext cx="7471317" cy="4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0831"/>
      </p:ext>
    </p:extLst>
  </p:cSld>
  <p:clrMapOvr>
    <a:masterClrMapping/>
  </p:clrMapOvr>
</p:sld>
</file>

<file path=ppt/theme/theme1.xml><?xml version="1.0" encoding="utf-8"?>
<a:theme xmlns:a="http://schemas.openxmlformats.org/drawingml/2006/main" name="Hospital Website Project Proposal by Slidesgo">
  <a:themeElements>
    <a:clrScheme name="Simple Light">
      <a:dk1>
        <a:srgbClr val="333333"/>
      </a:dk1>
      <a:lt1>
        <a:srgbClr val="FFFFFF"/>
      </a:lt1>
      <a:dk2>
        <a:srgbClr val="2D67E0"/>
      </a:dk2>
      <a:lt2>
        <a:srgbClr val="B9D0FF"/>
      </a:lt2>
      <a:accent1>
        <a:srgbClr val="DDE9FF"/>
      </a:accent1>
      <a:accent2>
        <a:srgbClr val="E9F3F9"/>
      </a:accent2>
      <a:accent3>
        <a:srgbClr val="E0584C"/>
      </a:accent3>
      <a:accent4>
        <a:srgbClr val="EAB1B2"/>
      </a:accent4>
      <a:accent5>
        <a:srgbClr val="5DD1B7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1284</Words>
  <Application>Microsoft Office PowerPoint</Application>
  <PresentationFormat>On-screen Show (16:9)</PresentationFormat>
  <Paragraphs>63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Krona One</vt:lpstr>
      <vt:lpstr>DM Sans</vt:lpstr>
      <vt:lpstr>Hospital Website Project Proposal by Slidesgo</vt:lpstr>
      <vt:lpstr>Hospital Database System</vt:lpstr>
      <vt:lpstr>Objective</vt:lpstr>
      <vt:lpstr>ERD Overview</vt:lpstr>
      <vt:lpstr>Rationale – why these tables?</vt:lpstr>
      <vt:lpstr>UI Forms</vt:lpstr>
      <vt:lpstr>UI Forms – Additional Features</vt:lpstr>
      <vt:lpstr>INSERT Statements</vt:lpstr>
      <vt:lpstr>CRUD Operations (Create &amp; Read)</vt:lpstr>
      <vt:lpstr>CRUD Operations (Update)</vt:lpstr>
      <vt:lpstr>CRUD Operations (Delete)</vt:lpstr>
      <vt:lpstr>Advanced Examples</vt:lpstr>
      <vt:lpstr>Queries 1-3</vt:lpstr>
      <vt:lpstr>Queries 4-6</vt:lpstr>
      <vt:lpstr>Queries 7-9</vt:lpstr>
      <vt:lpstr>Queries 10-12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Saule, Markuss</cp:lastModifiedBy>
  <cp:revision>4</cp:revision>
  <dcterms:modified xsi:type="dcterms:W3CDTF">2025-10-08T01:18:00Z</dcterms:modified>
</cp:coreProperties>
</file>